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1"/>
  </p:sldMasterIdLst>
  <p:sldIdLst>
    <p:sldId id="256" r:id="rId2"/>
    <p:sldId id="257" r:id="rId3"/>
    <p:sldId id="258" r:id="rId4"/>
    <p:sldId id="259" r:id="rId5"/>
    <p:sldId id="265" r:id="rId6"/>
    <p:sldId id="263" r:id="rId7"/>
    <p:sldId id="260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83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7BAF8-D3F7-4324-97C0-06B54DC4A7AA}" type="datetimeFigureOut">
              <a:rPr lang="hu-HU" smtClean="0"/>
              <a:t>2021. 03. 24.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93F85E0B-CE32-4A48-ADA9-B7F14A85FA1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83752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7BAF8-D3F7-4324-97C0-06B54DC4A7AA}" type="datetimeFigureOut">
              <a:rPr lang="hu-HU" smtClean="0"/>
              <a:t>2021. 03. 24.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85E0B-CE32-4A48-ADA9-B7F14A85FA1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5630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7BAF8-D3F7-4324-97C0-06B54DC4A7AA}" type="datetimeFigureOut">
              <a:rPr lang="hu-HU" smtClean="0"/>
              <a:t>2021. 03. 24.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85E0B-CE32-4A48-ADA9-B7F14A85FA1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85830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7BAF8-D3F7-4324-97C0-06B54DC4A7AA}" type="datetimeFigureOut">
              <a:rPr lang="hu-HU" smtClean="0"/>
              <a:t>2021. 03. 24.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85E0B-CE32-4A48-ADA9-B7F14A85FA1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00297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B447BAF8-D3F7-4324-97C0-06B54DC4A7AA}" type="datetimeFigureOut">
              <a:rPr lang="hu-HU" smtClean="0"/>
              <a:t>2021. 03. 24.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hu-HU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93F85E0B-CE32-4A48-ADA9-B7F14A85FA1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45872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7BAF8-D3F7-4324-97C0-06B54DC4A7AA}" type="datetimeFigureOut">
              <a:rPr lang="hu-HU" smtClean="0"/>
              <a:t>2021. 03. 24.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85E0B-CE32-4A48-ADA9-B7F14A85FA1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52984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7BAF8-D3F7-4324-97C0-06B54DC4A7AA}" type="datetimeFigureOut">
              <a:rPr lang="hu-HU" smtClean="0"/>
              <a:t>2021. 03. 24.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85E0B-CE32-4A48-ADA9-B7F14A85FA1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18011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7BAF8-D3F7-4324-97C0-06B54DC4A7AA}" type="datetimeFigureOut">
              <a:rPr lang="hu-HU" smtClean="0"/>
              <a:t>2021. 03. 24.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85E0B-CE32-4A48-ADA9-B7F14A85FA1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42033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7BAF8-D3F7-4324-97C0-06B54DC4A7AA}" type="datetimeFigureOut">
              <a:rPr lang="hu-HU" smtClean="0"/>
              <a:t>2021. 03. 24.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85E0B-CE32-4A48-ADA9-B7F14A85FA1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87993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7BAF8-D3F7-4324-97C0-06B54DC4A7AA}" type="datetimeFigureOut">
              <a:rPr lang="hu-HU" smtClean="0"/>
              <a:t>2021. 03. 24.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85E0B-CE32-4A48-ADA9-B7F14A85FA1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99653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7BAF8-D3F7-4324-97C0-06B54DC4A7AA}" type="datetimeFigureOut">
              <a:rPr lang="hu-HU" smtClean="0"/>
              <a:t>2021. 03. 24.</a:t>
            </a:fld>
            <a:endParaRPr lang="hu-HU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85E0B-CE32-4A48-ADA9-B7F14A85FA1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89173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B447BAF8-D3F7-4324-97C0-06B54DC4A7AA}" type="datetimeFigureOut">
              <a:rPr lang="hu-HU" smtClean="0"/>
              <a:t>2021. 03. 24.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93F85E0B-CE32-4A48-ADA9-B7F14A85FA1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60516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90186D2-430C-4917-9748-BCA098BCD5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6701" y="2452526"/>
            <a:ext cx="4248318" cy="1952947"/>
          </a:xfrm>
          <a:noFill/>
        </p:spPr>
        <p:txBody>
          <a:bodyPr anchor="ctr">
            <a:normAutofit/>
          </a:bodyPr>
          <a:lstStyle/>
          <a:p>
            <a:r>
              <a:rPr lang="hu-HU" sz="4800" b="1" dirty="0">
                <a:solidFill>
                  <a:srgbClr val="080808"/>
                </a:solidFill>
              </a:rPr>
              <a:t>OKOSHÁZ  bemutatása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F6787892-7A7B-464B-8B72-1D99335BFE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91745" y="4557900"/>
            <a:ext cx="2442690" cy="915772"/>
          </a:xfrm>
          <a:noFill/>
        </p:spPr>
        <p:txBody>
          <a:bodyPr>
            <a:normAutofit/>
          </a:bodyPr>
          <a:lstStyle/>
          <a:p>
            <a:endParaRPr lang="hu-HU" sz="200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098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FB9C9967-4472-4BD9-8975-E489B1704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075" y="0"/>
            <a:ext cx="7188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2254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CB59F24-1967-48BE-9A49-53818A361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>Mi az okosház?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EE0DC90-98AC-4660-993F-45474254AD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43067"/>
            <a:ext cx="5181600" cy="393389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sz="2000" b="0" i="0" dirty="0">
                <a:solidFill>
                  <a:srgbClr val="0A0A0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Először is tudnunk kell hogy okosház nincs. A házak nem okosak, hanem a vezérlésük az. </a:t>
            </a:r>
          </a:p>
          <a:p>
            <a:pPr marL="0" indent="0" algn="just">
              <a:buNone/>
            </a:pPr>
            <a:endParaRPr lang="hu-HU" sz="2000" b="0" i="0" dirty="0">
              <a:solidFill>
                <a:srgbClr val="0A0A0A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hu-HU" sz="2000" b="0" i="0" dirty="0">
                <a:solidFill>
                  <a:srgbClr val="0A0A0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Tehát az okosház egy olyan lakóépület központi vezérlőrendszere, amely internetkapcsolatos úton nyomon követi és vezérli a házban levő különböző elektromos felszereltségek működését, mint például a lámpák, vagy épp a </a:t>
            </a:r>
            <a:r>
              <a:rPr lang="hu-HU" sz="2000" b="0" i="0" dirty="0" err="1">
                <a:solidFill>
                  <a:srgbClr val="0A0A0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hu-HU" sz="2000" b="0" i="0" dirty="0">
                <a:solidFill>
                  <a:srgbClr val="0A0A0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biztonsági rendszer.</a:t>
            </a:r>
          </a:p>
          <a:p>
            <a:pPr marL="0" indent="0">
              <a:buNone/>
            </a:pPr>
            <a:endParaRPr lang="hu-HU" sz="20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254260E-74C7-4C4C-B861-D33AB4A077F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64288" y="2515765"/>
            <a:ext cx="4754562" cy="3334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1730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B6A1CF7-24E6-48CC-B516-456F0F9EE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>Mi az okos otthon?</a:t>
            </a:r>
          </a:p>
        </p:txBody>
      </p:sp>
      <p:pic>
        <p:nvPicPr>
          <p:cNvPr id="6" name="Tartalom helye 5">
            <a:extLst>
              <a:ext uri="{FF2B5EF4-FFF2-40B4-BE49-F238E27FC236}">
                <a16:creationId xmlns:a16="http://schemas.microsoft.com/office/drawing/2014/main" id="{A2F5A08E-155A-4A4A-B9DE-6984C8D1606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31627" y="1768510"/>
            <a:ext cx="5940573" cy="3817282"/>
          </a:xfrm>
          <a:prstGeom prst="rect">
            <a:avLst/>
          </a:prstGeom>
        </p:spPr>
      </p:pic>
      <p:sp>
        <p:nvSpPr>
          <p:cNvPr id="4" name="Tartalom helye 3">
            <a:extLst>
              <a:ext uri="{FF2B5EF4-FFF2-40B4-BE49-F238E27FC236}">
                <a16:creationId xmlns:a16="http://schemas.microsoft.com/office/drawing/2014/main" id="{0A25DEC6-D222-4189-B288-D8037F43DE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34431"/>
            <a:ext cx="5181600" cy="374253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sz="2000" b="0" i="0" dirty="0">
                <a:solidFill>
                  <a:srgbClr val="0A0A0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Az okosház technológia, vagy automata ház, arra szolgál, hogy kényelmet és biztonságérzetet nyújtson a ház lakóinak, valamint, nagyban elősegíti az otthon gazdaságos, energiatakarékos működtetését az által, hogy akár a munkahelyükről is lekapcsolhatnak egy úgy felejtett lámpát, vagy lejjebb vihetik a fűtést okostelefonjuk vagy tabletjük használatával.</a:t>
            </a:r>
            <a:endParaRPr lang="hu-H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832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36B082C-342B-4C30-A9AF-882B74E88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>A vezérlés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3BCAC70-F5EF-4E57-A211-71018381F8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584175"/>
            <a:ext cx="5181600" cy="359278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sz="2000" b="0" i="0" dirty="0">
                <a:solidFill>
                  <a:srgbClr val="0A0A0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Az okosház rendszer hálózatba rakja a kompatibilis eszközöket, és egy összetett rendszerként vezérli azokat. Minden eszközt egy otthon </a:t>
            </a:r>
            <a:r>
              <a:rPr lang="hu-HU" sz="2000" b="0" i="0" dirty="0" err="1">
                <a:solidFill>
                  <a:srgbClr val="0A0A0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automatizációs</a:t>
            </a:r>
            <a:r>
              <a:rPr lang="hu-HU" sz="2000" b="0" i="0" dirty="0">
                <a:solidFill>
                  <a:srgbClr val="0A0A0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eszköz irányít, amelyet gyakran „Okosház </a:t>
            </a:r>
            <a:r>
              <a:rPr lang="hu-HU" sz="2000" b="0" i="0" dirty="0" err="1">
                <a:solidFill>
                  <a:srgbClr val="0A0A0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hub</a:t>
            </a:r>
            <a:r>
              <a:rPr lang="hu-HU" sz="2000" b="0" i="0" dirty="0">
                <a:solidFill>
                  <a:srgbClr val="0A0A0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”-</a:t>
            </a:r>
            <a:r>
              <a:rPr lang="hu-HU" sz="2000" b="0" i="0" dirty="0" err="1">
                <a:solidFill>
                  <a:srgbClr val="0A0A0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nak</a:t>
            </a:r>
            <a:r>
              <a:rPr lang="hu-HU" sz="2000" b="0" i="0" dirty="0">
                <a:solidFill>
                  <a:srgbClr val="0A0A0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is neveznek. </a:t>
            </a:r>
            <a:endParaRPr lang="hu-H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BF2CF40B-2613-427F-838D-71FD29DFF6A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539" y="2057399"/>
            <a:ext cx="5269646" cy="3260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1608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350EF0A-29BB-428A-BE89-8AF754E1B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>Energiatakarékosság</a:t>
            </a:r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E7FA799F-8250-433E-A5C9-1DEB0EA23A8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14469"/>
            <a:ext cx="5181600" cy="3788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artalom helye 3">
            <a:extLst>
              <a:ext uri="{FF2B5EF4-FFF2-40B4-BE49-F238E27FC236}">
                <a16:creationId xmlns:a16="http://schemas.microsoft.com/office/drawing/2014/main" id="{49D41461-3527-401B-809B-411CB149A9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4224" y="1784412"/>
            <a:ext cx="4754880" cy="438778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hu-HU" sz="2000" b="0" i="0" dirty="0">
                <a:solidFill>
                  <a:srgbClr val="0A0A0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Az otthon </a:t>
            </a:r>
            <a:r>
              <a:rPr lang="hu-HU" sz="2000" b="0" i="0" dirty="0" err="1">
                <a:solidFill>
                  <a:srgbClr val="0A0A0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automatizáció</a:t>
            </a:r>
            <a:r>
              <a:rPr lang="hu-HU" sz="2000" b="0" i="0" dirty="0">
                <a:solidFill>
                  <a:srgbClr val="0A0A0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ugyancsak segít a lehető legtakarékosabban élni. </a:t>
            </a:r>
          </a:p>
          <a:p>
            <a:pPr marL="0" indent="0" algn="just">
              <a:buNone/>
            </a:pPr>
            <a:r>
              <a:rPr lang="hu-HU" sz="2000" b="0" i="0" dirty="0">
                <a:solidFill>
                  <a:srgbClr val="0A0A0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Például ahelyett, hogy egész nap menne a légkondi, a rendszer csak akkor kapcsolja be, amikor a lakó úton van hazafelé a munkából, és pont addigra lesz kellemes hűs a lakásban, mire hazaér. Ugyan ez vonatkozik a többi háztartási gépre csak akkor kapcsolja be azokat, ha szükség van rájuk. Az okos locsoló rendszer csak akkor locsolja a pázsitot, és annyi vízzel, amikor és amennyi feltétlenül szükséges. Az okosház vezérlés biztosítja az energia, víz, és egyéb források ökonomikus felhasználását, amely környezettudatos, és egyben pénzt spórol a felhasználónak.</a:t>
            </a:r>
            <a:endParaRPr lang="hu-H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938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E6B984C8-20FC-4802-96F7-F2F32CA10DC1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64" y="168275"/>
            <a:ext cx="11763036" cy="654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0334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ím 16">
            <a:extLst>
              <a:ext uri="{FF2B5EF4-FFF2-40B4-BE49-F238E27FC236}">
                <a16:creationId xmlns:a16="http://schemas.microsoft.com/office/drawing/2014/main" id="{0238FF07-7867-4DCE-8C7E-6C1445DDE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20308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endParaRPr lang="en-US" sz="3600" dirty="0"/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243C8BFD-8CEE-4E65-B8BD-BC189361DCF3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7000"/>
                    </a14:imgEffect>
                    <a14:imgEffect>
                      <a14:brightnessContrast bright="-3000" contras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89" r="4888" b="-1"/>
          <a:stretch/>
        </p:blipFill>
        <p:spPr bwMode="auto">
          <a:xfrm>
            <a:off x="-1" y="10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artalom helye 3">
            <a:extLst>
              <a:ext uri="{FF2B5EF4-FFF2-40B4-BE49-F238E27FC236}">
                <a16:creationId xmlns:a16="http://schemas.microsoft.com/office/drawing/2014/main" id="{BAED07CB-F626-41AC-B861-7D63A1B96E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4826" y="4030975"/>
            <a:ext cx="4273711" cy="27508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 err="1">
                <a:solidFill>
                  <a:srgbClr val="4C831F"/>
                </a:solidFill>
              </a:rPr>
              <a:t>Köszönöm</a:t>
            </a:r>
            <a:r>
              <a:rPr lang="en-US" sz="4000" dirty="0">
                <a:solidFill>
                  <a:srgbClr val="4C831F"/>
                </a:solidFill>
              </a:rPr>
              <a:t> a </a:t>
            </a:r>
            <a:r>
              <a:rPr lang="en-US" sz="4000" dirty="0" err="1">
                <a:solidFill>
                  <a:srgbClr val="4C831F"/>
                </a:solidFill>
              </a:rPr>
              <a:t>figyelmet</a:t>
            </a:r>
            <a:r>
              <a:rPr lang="en-US" sz="4000" dirty="0">
                <a:solidFill>
                  <a:srgbClr val="4C831F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260073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abetű">
  <a:themeElements>
    <a:clrScheme name="Fabetű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Fabetű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abetű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TM03090434[[fn=Fabetű]]</Template>
  <TotalTime>329</TotalTime>
  <Words>271</Words>
  <Application>Microsoft Office PowerPoint</Application>
  <PresentationFormat>Szélesvásznú</PresentationFormat>
  <Paragraphs>13</Paragraphs>
  <Slides>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14" baseType="lpstr">
      <vt:lpstr>Arial</vt:lpstr>
      <vt:lpstr>Calibri</vt:lpstr>
      <vt:lpstr>Rockwell</vt:lpstr>
      <vt:lpstr>Rockwell Condensed</vt:lpstr>
      <vt:lpstr>Wingdings</vt:lpstr>
      <vt:lpstr>Fabetű</vt:lpstr>
      <vt:lpstr>OKOSHÁZ  bemutatása</vt:lpstr>
      <vt:lpstr>PowerPoint-bemutató</vt:lpstr>
      <vt:lpstr>Mi az okosház?</vt:lpstr>
      <vt:lpstr>Mi az okos otthon?</vt:lpstr>
      <vt:lpstr>A vezérlés</vt:lpstr>
      <vt:lpstr>Energiatakarékosság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OKOSHÁZ</dc:title>
  <dc:creator>svajdanezsuzsa@sulid.hu</dc:creator>
  <cp:lastModifiedBy>svajdanezsuzsa@sulid.hu</cp:lastModifiedBy>
  <cp:revision>9</cp:revision>
  <dcterms:created xsi:type="dcterms:W3CDTF">2021-03-24T10:45:39Z</dcterms:created>
  <dcterms:modified xsi:type="dcterms:W3CDTF">2021-03-24T16:15:28Z</dcterms:modified>
</cp:coreProperties>
</file>