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5"/>
  </p:notesMasterIdLst>
  <p:handoutMasterIdLst>
    <p:handoutMasterId r:id="rId16"/>
  </p:handoutMasterIdLst>
  <p:sldIdLst>
    <p:sldId id="256" r:id="rId5"/>
    <p:sldId id="272" r:id="rId6"/>
    <p:sldId id="273" r:id="rId7"/>
    <p:sldId id="274" r:id="rId8"/>
    <p:sldId id="275" r:id="rId9"/>
    <p:sldId id="276" r:id="rId10"/>
    <p:sldId id="277" r:id="rId11"/>
    <p:sldId id="278" r:id="rId12"/>
    <p:sldId id="279" r:id="rId13"/>
    <p:sldId id="280" r:id="rId14"/>
  </p:sldIdLst>
  <p:sldSz cx="12192000" cy="6858000"/>
  <p:notesSz cx="6858000" cy="9144000"/>
  <p:defaultTextStyle>
    <a:defPPr rtl="0">
      <a:defRPr lang="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3" d="100"/>
          <a:sy n="73" d="100"/>
        </p:scale>
        <p:origin x="60" y="72"/>
      </p:cViewPr>
      <p:guideLst>
        <p:guide pos="3840"/>
        <p:guide orient="horz" pos="2160"/>
      </p:guideLst>
    </p:cSldViewPr>
  </p:slideViewPr>
  <p:notesTextViewPr>
    <p:cViewPr>
      <p:scale>
        <a:sx n="1" d="1"/>
        <a:sy n="1" d="1"/>
      </p:scale>
      <p:origin x="0" y="0"/>
    </p:cViewPr>
  </p:notesTextViewPr>
  <p:notesViewPr>
    <p:cSldViewPr showGuides="1">
      <p:cViewPr varScale="1">
        <p:scale>
          <a:sx n="88" d="100"/>
          <a:sy n="88" d="100"/>
        </p:scale>
        <p:origin x="91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hu-HU" dirty="0"/>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E5587E90-DB4D-4AB9-A3BE-8D12381E9306}" type="datetime1">
              <a:rPr lang="hu-HU" smtClean="0"/>
              <a:t>2021. 03. 24.</a:t>
            </a:fld>
            <a:endParaRPr lang="hu-HU" dirty="0"/>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hu-HU" dirty="0"/>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45ACAF8E-318A-4EFE-8633-D9E72ABCE0ED}" type="slidenum">
              <a:rPr lang="hu-HU" smtClean="0"/>
              <a:pPr algn="r" rtl="0"/>
              <a:t>‹#›</a:t>
            </a:fld>
            <a:endParaRPr lang="hu-HU" dirty="0"/>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hu-HU"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63A96AB-C498-4426-9BEB-D3065E4EA84C}" type="datetime1">
              <a:rPr lang="hu-HU" smtClean="0"/>
              <a:pPr/>
              <a:t>2021. 03. 24.</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hu-HU" dirty="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u-HU" dirty="0" smtClean="0"/>
              <a:t>Mintaszöveg szerkesztése</a:t>
            </a:r>
          </a:p>
          <a:p>
            <a:pPr lvl="1" rtl="0"/>
            <a:r>
              <a:rPr lang="hu-HU" dirty="0" smtClean="0"/>
              <a:t>Második szint</a:t>
            </a:r>
          </a:p>
          <a:p>
            <a:pPr lvl="2" rtl="0"/>
            <a:r>
              <a:rPr lang="hu-HU" dirty="0" smtClean="0"/>
              <a:t>Harmadik szint</a:t>
            </a:r>
          </a:p>
          <a:p>
            <a:pPr lvl="3" rtl="0"/>
            <a:r>
              <a:rPr lang="hu-HU" dirty="0" smtClean="0"/>
              <a:t>Negyedik szint</a:t>
            </a:r>
          </a:p>
          <a:p>
            <a:pPr lvl="4" rtl="0"/>
            <a:r>
              <a:rPr lang="hu-HU" dirty="0" smtClean="0"/>
              <a:t>Ötödik szint</a:t>
            </a:r>
            <a:endParaRPr lang="hu-HU" dirty="0"/>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hu-HU"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5EE2CF44-2B13-41B4-A334-1CDF534EEBBF}" type="slidenum">
              <a:rPr lang="hu-HU" smtClean="0"/>
              <a:pPr/>
              <a:t>‹#›</a:t>
            </a:fld>
            <a:endParaRPr lang="hu-HU" dirty="0"/>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5EE2CF44-2B13-41B4-A334-1CDF534EEBBF}" type="slidenum">
              <a:rPr lang="hu-HU" smtClean="0"/>
              <a:pPr/>
              <a:t>1</a:t>
            </a:fld>
            <a:endParaRPr lang="hu-HU" dirty="0"/>
          </a:p>
        </p:txBody>
      </p:sp>
    </p:spTree>
    <p:extLst>
      <p:ext uri="{BB962C8B-B14F-4D97-AF65-F5344CB8AC3E}">
        <p14:creationId xmlns:p14="http://schemas.microsoft.com/office/powerpoint/2010/main" val="381441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églalap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u-HU" dirty="0"/>
          </a:p>
        </p:txBody>
      </p:sp>
      <p:sp>
        <p:nvSpPr>
          <p:cNvPr id="7" name="Téglalap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u-HU" dirty="0"/>
          </a:p>
        </p:txBody>
      </p:sp>
      <p:sp>
        <p:nvSpPr>
          <p:cNvPr id="2" name="Cím 1"/>
          <p:cNvSpPr>
            <a:spLocks noGrp="1"/>
          </p:cNvSpPr>
          <p:nvPr>
            <p:ph type="ctrTitle"/>
          </p:nvPr>
        </p:nvSpPr>
        <p:spPr bwMode="white">
          <a:xfrm>
            <a:off x="1066800" y="3165763"/>
            <a:ext cx="10058400" cy="1711037"/>
          </a:xfrm>
        </p:spPr>
        <p:txBody>
          <a:bodyPr rtlCol="0" anchor="b">
            <a:normAutofit/>
          </a:bodyPr>
          <a:lstStyle>
            <a:lvl1pPr algn="l" rtl="0">
              <a:lnSpc>
                <a:spcPct val="80000"/>
              </a:lnSpc>
              <a:defRPr sz="5400">
                <a:solidFill>
                  <a:schemeClr val="tx1"/>
                </a:solidFill>
              </a:defRPr>
            </a:lvl1pPr>
          </a:lstStyle>
          <a:p>
            <a:pPr rtl="0"/>
            <a:r>
              <a:rPr lang="hu-HU" smtClean="0"/>
              <a:t>Mintacím szerkesztése</a:t>
            </a:r>
            <a:endParaRPr lang="hu-HU" dirty="0"/>
          </a:p>
        </p:txBody>
      </p:sp>
      <p:sp>
        <p:nvSpPr>
          <p:cNvPr id="3" name="Alcím 2"/>
          <p:cNvSpPr>
            <a:spLocks noGrp="1"/>
          </p:cNvSpPr>
          <p:nvPr>
            <p:ph type="subTitle" idx="1"/>
          </p:nvPr>
        </p:nvSpPr>
        <p:spPr bwMode="white">
          <a:xfrm>
            <a:off x="1066800" y="4953000"/>
            <a:ext cx="10058400" cy="685800"/>
          </a:xfrm>
        </p:spPr>
        <p:txBody>
          <a:bodyPr rtlCol="0">
            <a:normAutofit/>
          </a:bodyPr>
          <a:lstStyle>
            <a:lvl1pPr marL="0" indent="0" algn="l" rtl="0">
              <a:spcBef>
                <a:spcPts val="0"/>
              </a:spcBef>
              <a:buNone/>
              <a:defRPr sz="2000">
                <a:solidFill>
                  <a:schemeClr val="accent1"/>
                </a:solidFill>
                <a:latin typeface="+mj-lt"/>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hu-HU" smtClean="0"/>
              <a:t>Kattintson ide az alcím mintájának szerkesztéséhez</a:t>
            </a:r>
            <a:endParaRPr lang="hu-HU"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smtClean="0"/>
              <a:t>Mintacím szerkesztése</a:t>
            </a:r>
            <a:endParaRPr lang="hu-HU" dirty="0"/>
          </a:p>
        </p:txBody>
      </p:sp>
      <p:sp>
        <p:nvSpPr>
          <p:cNvPr id="3" name="Függőleges szöveg helye 2"/>
          <p:cNvSpPr>
            <a:spLocks noGrp="1"/>
          </p:cNvSpPr>
          <p:nvPr>
            <p:ph type="body" orient="vert" idx="1"/>
          </p:nvPr>
        </p:nvSpPr>
        <p:spPr/>
        <p:txBody>
          <a:bodyPr vert="eaVert" rtlCol="0"/>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4" name="Dátum helye 3"/>
          <p:cNvSpPr>
            <a:spLocks noGrp="1"/>
          </p:cNvSpPr>
          <p:nvPr>
            <p:ph type="dt" sz="half" idx="10"/>
          </p:nvPr>
        </p:nvSpPr>
        <p:spPr/>
        <p:txBody>
          <a:bodyPr rtlCol="0"/>
          <a:lstStyle>
            <a:lvl1pPr>
              <a:defRPr/>
            </a:lvl1pPr>
          </a:lstStyle>
          <a:p>
            <a:fld id="{66B932FA-3D5B-490A-91E6-C5401EB65707}" type="datetime1">
              <a:rPr lang="hu-HU" smtClean="0"/>
              <a:pPr/>
              <a:t>2021. 03. 24.</a:t>
            </a:fld>
            <a:endParaRPr lang="hu-HU" dirty="0"/>
          </a:p>
        </p:txBody>
      </p:sp>
      <p:sp>
        <p:nvSpPr>
          <p:cNvPr id="5" name="Élőláb helye 4"/>
          <p:cNvSpPr>
            <a:spLocks noGrp="1"/>
          </p:cNvSpPr>
          <p:nvPr>
            <p:ph type="ftr" sz="quarter" idx="11"/>
          </p:nvPr>
        </p:nvSpPr>
        <p:spPr/>
        <p:txBody>
          <a:bodyPr rtlCol="0"/>
          <a:lstStyle/>
          <a:p>
            <a:pPr rtl="0"/>
            <a:endParaRPr lang="hu-HU" dirty="0"/>
          </a:p>
        </p:txBody>
      </p:sp>
      <p:sp>
        <p:nvSpPr>
          <p:cNvPr id="6" name="Dia számának helye 5"/>
          <p:cNvSpPr>
            <a:spLocks noGrp="1"/>
          </p:cNvSpPr>
          <p:nvPr>
            <p:ph type="sldNum" sz="quarter" idx="12"/>
          </p:nvPr>
        </p:nvSpPr>
        <p:spPr/>
        <p:txBody>
          <a:bodyPr rtlCol="0"/>
          <a:lstStyle/>
          <a:p>
            <a:pPr rtl="0"/>
            <a:fld id="{E31375A4-56A4-47D6-9801-1991572033F7}" type="slidenum">
              <a:rPr lang="hu-HU" smtClean="0"/>
              <a:t>‹#›</a:t>
            </a:fld>
            <a:endParaRPr lang="hu-HU"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457199"/>
            <a:ext cx="1943100" cy="5638801"/>
          </a:xfrm>
        </p:spPr>
        <p:txBody>
          <a:bodyPr vert="eaVert" rtlCol="0"/>
          <a:lstStyle>
            <a:lvl1pPr rtl="0">
              <a:defRPr/>
            </a:lvl1pPr>
          </a:lstStyle>
          <a:p>
            <a:pPr rtl="0"/>
            <a:r>
              <a:rPr lang="hu-HU" smtClean="0"/>
              <a:t>Mintacím szerkesztése</a:t>
            </a:r>
            <a:endParaRPr lang="hu-HU" dirty="0"/>
          </a:p>
        </p:txBody>
      </p:sp>
      <p:sp>
        <p:nvSpPr>
          <p:cNvPr id="3" name="Függőleges szöveg helye 2"/>
          <p:cNvSpPr>
            <a:spLocks noGrp="1"/>
          </p:cNvSpPr>
          <p:nvPr>
            <p:ph type="body" orient="vert" idx="1"/>
          </p:nvPr>
        </p:nvSpPr>
        <p:spPr>
          <a:xfrm>
            <a:off x="1524000" y="457199"/>
            <a:ext cx="7048500" cy="5638801"/>
          </a:xfrm>
        </p:spPr>
        <p:txBody>
          <a:bodyPr vert="eaVert" rtlCol="0"/>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4" name="Dátum helye 3"/>
          <p:cNvSpPr>
            <a:spLocks noGrp="1"/>
          </p:cNvSpPr>
          <p:nvPr>
            <p:ph type="dt" sz="half" idx="10"/>
          </p:nvPr>
        </p:nvSpPr>
        <p:spPr/>
        <p:txBody>
          <a:bodyPr rtlCol="0"/>
          <a:lstStyle>
            <a:lvl1pPr>
              <a:defRPr/>
            </a:lvl1pPr>
          </a:lstStyle>
          <a:p>
            <a:fld id="{B2A809B6-C9BE-46EB-8778-AD38FB37E99D}" type="datetime1">
              <a:rPr lang="hu-HU" smtClean="0"/>
              <a:pPr/>
              <a:t>2021. 03. 24.</a:t>
            </a:fld>
            <a:endParaRPr lang="hu-HU" dirty="0"/>
          </a:p>
        </p:txBody>
      </p:sp>
      <p:sp>
        <p:nvSpPr>
          <p:cNvPr id="5" name="Élőláb helye 4"/>
          <p:cNvSpPr>
            <a:spLocks noGrp="1"/>
          </p:cNvSpPr>
          <p:nvPr>
            <p:ph type="ftr" sz="quarter" idx="11"/>
          </p:nvPr>
        </p:nvSpPr>
        <p:spPr/>
        <p:txBody>
          <a:bodyPr rtlCol="0"/>
          <a:lstStyle/>
          <a:p>
            <a:pPr rtl="0"/>
            <a:endParaRPr lang="hu-HU" dirty="0"/>
          </a:p>
        </p:txBody>
      </p:sp>
      <p:sp>
        <p:nvSpPr>
          <p:cNvPr id="6" name="Dia számának helye 5"/>
          <p:cNvSpPr>
            <a:spLocks noGrp="1"/>
          </p:cNvSpPr>
          <p:nvPr>
            <p:ph type="sldNum" sz="quarter" idx="12"/>
          </p:nvPr>
        </p:nvSpPr>
        <p:spPr/>
        <p:txBody>
          <a:bodyPr rtlCol="0"/>
          <a:lstStyle/>
          <a:p>
            <a:pPr rtl="0"/>
            <a:fld id="{E31375A4-56A4-47D6-9801-1991572033F7}" type="slidenum">
              <a:rPr lang="hu-HU" smtClean="0"/>
              <a:t>‹#›</a:t>
            </a:fld>
            <a:endParaRPr lang="hu-HU"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smtClean="0"/>
              <a:t>Mintacím szerkesztése</a:t>
            </a:r>
            <a:endParaRPr lang="hu-HU" dirty="0"/>
          </a:p>
        </p:txBody>
      </p:sp>
      <p:sp>
        <p:nvSpPr>
          <p:cNvPr id="3" name="Tartalom helye 2"/>
          <p:cNvSpPr>
            <a:spLocks noGrp="1"/>
          </p:cNvSpPr>
          <p:nvPr>
            <p:ph idx="1"/>
          </p:nvPr>
        </p:nvSpPr>
        <p:spPr/>
        <p:txBody>
          <a:bodyPr rtlCol="0"/>
          <a:lstStyle>
            <a:lvl5pPr algn="l" rtl="0">
              <a:defRPr/>
            </a:lvl5pPr>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4" name="Dátum helye 3"/>
          <p:cNvSpPr>
            <a:spLocks noGrp="1"/>
          </p:cNvSpPr>
          <p:nvPr>
            <p:ph type="dt" sz="half" idx="10"/>
          </p:nvPr>
        </p:nvSpPr>
        <p:spPr/>
        <p:txBody>
          <a:bodyPr rtlCol="0"/>
          <a:lstStyle>
            <a:lvl1pPr>
              <a:defRPr/>
            </a:lvl1pPr>
          </a:lstStyle>
          <a:p>
            <a:fld id="{8739B665-8F0B-4FDC-9E99-50D219D141C1}" type="datetime1">
              <a:rPr lang="hu-HU" smtClean="0"/>
              <a:pPr/>
              <a:t>2021. 03. 24.</a:t>
            </a:fld>
            <a:endParaRPr lang="hu-HU" dirty="0"/>
          </a:p>
        </p:txBody>
      </p:sp>
      <p:sp>
        <p:nvSpPr>
          <p:cNvPr id="5" name="Élőláb helye 4"/>
          <p:cNvSpPr>
            <a:spLocks noGrp="1"/>
          </p:cNvSpPr>
          <p:nvPr>
            <p:ph type="ftr" sz="quarter" idx="11"/>
          </p:nvPr>
        </p:nvSpPr>
        <p:spPr/>
        <p:txBody>
          <a:bodyPr rtlCol="0"/>
          <a:lstStyle/>
          <a:p>
            <a:pPr rtl="0"/>
            <a:endParaRPr lang="hu-HU" dirty="0"/>
          </a:p>
        </p:txBody>
      </p:sp>
      <p:sp>
        <p:nvSpPr>
          <p:cNvPr id="6" name="Dia számának helye 5"/>
          <p:cNvSpPr>
            <a:spLocks noGrp="1"/>
          </p:cNvSpPr>
          <p:nvPr>
            <p:ph type="sldNum" sz="quarter" idx="12"/>
          </p:nvPr>
        </p:nvSpPr>
        <p:spPr/>
        <p:txBody>
          <a:bodyPr rtlCol="0"/>
          <a:lstStyle/>
          <a:p>
            <a:pPr rtl="0"/>
            <a:fld id="{E31375A4-56A4-47D6-9801-1991572033F7}" type="slidenum">
              <a:rPr lang="hu-HU" smtClean="0"/>
              <a:t>‹#›</a:t>
            </a:fld>
            <a:endParaRPr lang="hu-HU"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524000" y="1828800"/>
            <a:ext cx="9144000" cy="2743200"/>
          </a:xfrm>
        </p:spPr>
        <p:txBody>
          <a:bodyPr rtlCol="0" anchor="b">
            <a:normAutofit/>
          </a:bodyPr>
          <a:lstStyle>
            <a:lvl1pPr algn="l" rtl="0">
              <a:defRPr sz="5400">
                <a:solidFill>
                  <a:schemeClr val="tx1"/>
                </a:solidFill>
              </a:defRPr>
            </a:lvl1pPr>
          </a:lstStyle>
          <a:p>
            <a:pPr rtl="0"/>
            <a:r>
              <a:rPr lang="hu-HU" smtClean="0"/>
              <a:t>Mintacím szerkesztése</a:t>
            </a:r>
            <a:endParaRPr lang="hu-HU" dirty="0"/>
          </a:p>
        </p:txBody>
      </p:sp>
      <p:sp>
        <p:nvSpPr>
          <p:cNvPr id="3" name="Szöveg helye 2"/>
          <p:cNvSpPr>
            <a:spLocks noGrp="1"/>
          </p:cNvSpPr>
          <p:nvPr>
            <p:ph type="body" idx="1"/>
          </p:nvPr>
        </p:nvSpPr>
        <p:spPr>
          <a:xfrm>
            <a:off x="1524000" y="4589463"/>
            <a:ext cx="9144000" cy="1506537"/>
          </a:xfrm>
        </p:spPr>
        <p:txBody>
          <a:bodyPr rtlCol="0">
            <a:normAutofit/>
          </a:bodyPr>
          <a:lstStyle>
            <a:lvl1pPr marL="0" indent="0" algn="l" rtl="0">
              <a:spcBef>
                <a:spcPts val="0"/>
              </a:spcBef>
              <a:buNone/>
              <a:defRPr sz="2000">
                <a:solidFill>
                  <a:schemeClr val="accent1"/>
                </a:solidFill>
                <a:latin typeface="+mj-lt"/>
              </a:defRPr>
            </a:lvl1pPr>
            <a:lvl2pPr marL="457200" indent="0" algn="l" rtl="0">
              <a:buNone/>
              <a:defRPr sz="2000"/>
            </a:lvl2pPr>
            <a:lvl3pPr marL="914400" indent="0" algn="l" rtl="0">
              <a:buNone/>
              <a:defRPr sz="1800"/>
            </a:lvl3pPr>
            <a:lvl4pPr marL="1371600" indent="0" algn="l" rtl="0">
              <a:buNone/>
              <a:defRPr sz="1600"/>
            </a:lvl4pPr>
            <a:lvl5pPr marL="1828800" indent="0" algn="l" rtl="0">
              <a:buNone/>
              <a:defRPr sz="1600"/>
            </a:lvl5pPr>
            <a:lvl6pPr marL="2286000" indent="0" algn="l" rtl="0">
              <a:buNone/>
              <a:defRPr sz="1600"/>
            </a:lvl6pPr>
            <a:lvl7pPr marL="2743200" indent="0" algn="l" rtl="0">
              <a:buNone/>
              <a:defRPr sz="1600"/>
            </a:lvl7pPr>
            <a:lvl8pPr marL="3200400" indent="0" algn="l" rtl="0">
              <a:buNone/>
              <a:defRPr sz="1600"/>
            </a:lvl8pPr>
            <a:lvl9pPr marL="3657600" indent="0" algn="l" rtl="0">
              <a:buNone/>
              <a:defRPr sz="1600"/>
            </a:lvl9pPr>
          </a:lstStyle>
          <a:p>
            <a:pPr lvl="0" rtl="0"/>
            <a:r>
              <a:rPr lang="hu-HU" smtClean="0"/>
              <a:t>Mintaszöveg szerkesztése</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smtClean="0"/>
              <a:t>Mintacím szerkesztése</a:t>
            </a:r>
            <a:endParaRPr lang="hu-HU" dirty="0"/>
          </a:p>
        </p:txBody>
      </p:sp>
      <p:sp>
        <p:nvSpPr>
          <p:cNvPr id="3" name="Tartalom helye 2"/>
          <p:cNvSpPr>
            <a:spLocks noGrp="1"/>
          </p:cNvSpPr>
          <p:nvPr>
            <p:ph sz="half" idx="1"/>
          </p:nvPr>
        </p:nvSpPr>
        <p:spPr>
          <a:xfrm>
            <a:off x="1524000" y="1825625"/>
            <a:ext cx="4343400" cy="4270375"/>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4" name="Tartalom helye 3"/>
          <p:cNvSpPr>
            <a:spLocks noGrp="1"/>
          </p:cNvSpPr>
          <p:nvPr>
            <p:ph sz="half" idx="2"/>
          </p:nvPr>
        </p:nvSpPr>
        <p:spPr>
          <a:xfrm>
            <a:off x="6324600" y="1825625"/>
            <a:ext cx="4343400" cy="4270375"/>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5" name="Dátum helye 4"/>
          <p:cNvSpPr>
            <a:spLocks noGrp="1"/>
          </p:cNvSpPr>
          <p:nvPr>
            <p:ph type="dt" sz="half" idx="10"/>
          </p:nvPr>
        </p:nvSpPr>
        <p:spPr/>
        <p:txBody>
          <a:bodyPr rtlCol="0"/>
          <a:lstStyle>
            <a:lvl1pPr>
              <a:defRPr/>
            </a:lvl1pPr>
          </a:lstStyle>
          <a:p>
            <a:fld id="{D7FA703B-9160-469B-833E-70BFD13EECD1}" type="datetime1">
              <a:rPr lang="hu-HU" smtClean="0"/>
              <a:pPr/>
              <a:t>2021. 03. 24.</a:t>
            </a:fld>
            <a:endParaRPr lang="hu-HU" dirty="0"/>
          </a:p>
        </p:txBody>
      </p:sp>
      <p:sp>
        <p:nvSpPr>
          <p:cNvPr id="6" name="Élőláb helye 5"/>
          <p:cNvSpPr>
            <a:spLocks noGrp="1"/>
          </p:cNvSpPr>
          <p:nvPr>
            <p:ph type="ftr" sz="quarter" idx="11"/>
          </p:nvPr>
        </p:nvSpPr>
        <p:spPr/>
        <p:txBody>
          <a:bodyPr rtlCol="0"/>
          <a:lstStyle/>
          <a:p>
            <a:pPr rtl="0"/>
            <a:endParaRPr lang="hu-HU" dirty="0"/>
          </a:p>
        </p:txBody>
      </p:sp>
      <p:sp>
        <p:nvSpPr>
          <p:cNvPr id="7" name="Dia számának helye 6"/>
          <p:cNvSpPr>
            <a:spLocks noGrp="1"/>
          </p:cNvSpPr>
          <p:nvPr>
            <p:ph type="sldNum" sz="quarter" idx="12"/>
          </p:nvPr>
        </p:nvSpPr>
        <p:spPr/>
        <p:txBody>
          <a:bodyPr rtlCol="0"/>
          <a:lstStyle/>
          <a:p>
            <a:pPr rtl="0"/>
            <a:fld id="{E31375A4-56A4-47D6-9801-1991572033F7}" type="slidenum">
              <a:rPr lang="hu-HU" smtClean="0"/>
              <a:t>‹#›</a:t>
            </a:fld>
            <a:endParaRPr lang="hu-HU"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smtClean="0"/>
              <a:t>Mintacím szerkesztése</a:t>
            </a:r>
            <a:endParaRPr lang="hu-HU" dirty="0"/>
          </a:p>
        </p:txBody>
      </p:sp>
      <p:sp>
        <p:nvSpPr>
          <p:cNvPr id="3" name="Szöveg helye 2"/>
          <p:cNvSpPr>
            <a:spLocks noGrp="1"/>
          </p:cNvSpPr>
          <p:nvPr>
            <p:ph type="body" idx="1"/>
          </p:nvPr>
        </p:nvSpPr>
        <p:spPr>
          <a:xfrm>
            <a:off x="1527048" y="1828800"/>
            <a:ext cx="4343400" cy="685800"/>
          </a:xfrm>
        </p:spPr>
        <p:txBody>
          <a:bodyPr rtlCol="0" anchor="ctr">
            <a:normAutofit/>
          </a:bodyPr>
          <a:lstStyle>
            <a:lvl1pPr marL="0" indent="0" algn="l" rtl="0">
              <a:spcBef>
                <a:spcPts val="0"/>
              </a:spcBef>
              <a:buNone/>
              <a:defRPr sz="2200" b="0">
                <a:solidFill>
                  <a:schemeClr val="tx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hu-HU" smtClean="0"/>
              <a:t>Mintaszöveg szerkesztése</a:t>
            </a:r>
          </a:p>
        </p:txBody>
      </p:sp>
      <p:sp>
        <p:nvSpPr>
          <p:cNvPr id="4" name="Tartalom helye 3"/>
          <p:cNvSpPr>
            <a:spLocks noGrp="1"/>
          </p:cNvSpPr>
          <p:nvPr>
            <p:ph sz="half" idx="2"/>
          </p:nvPr>
        </p:nvSpPr>
        <p:spPr>
          <a:xfrm>
            <a:off x="1527048" y="2514600"/>
            <a:ext cx="4343400" cy="3581401"/>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5" name="Szöveg helye 4"/>
          <p:cNvSpPr>
            <a:spLocks noGrp="1"/>
          </p:cNvSpPr>
          <p:nvPr>
            <p:ph type="body" sz="quarter" idx="3"/>
          </p:nvPr>
        </p:nvSpPr>
        <p:spPr>
          <a:xfrm>
            <a:off x="6327648" y="1828800"/>
            <a:ext cx="4343400" cy="685800"/>
          </a:xfrm>
        </p:spPr>
        <p:txBody>
          <a:bodyPr rtlCol="0" anchor="ctr">
            <a:normAutofit/>
          </a:bodyPr>
          <a:lstStyle>
            <a:lvl1pPr marL="0" indent="0" algn="l" rtl="0">
              <a:spcBef>
                <a:spcPts val="0"/>
              </a:spcBef>
              <a:buNone/>
              <a:defRPr sz="2200" b="0">
                <a:solidFill>
                  <a:schemeClr val="tx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hu-HU" smtClean="0"/>
              <a:t>Mintaszöveg szerkesztése</a:t>
            </a:r>
          </a:p>
        </p:txBody>
      </p:sp>
      <p:sp>
        <p:nvSpPr>
          <p:cNvPr id="6" name="Tartalom helye 5"/>
          <p:cNvSpPr>
            <a:spLocks noGrp="1"/>
          </p:cNvSpPr>
          <p:nvPr>
            <p:ph sz="quarter" idx="4"/>
          </p:nvPr>
        </p:nvSpPr>
        <p:spPr>
          <a:xfrm>
            <a:off x="6327648" y="2514600"/>
            <a:ext cx="4343400" cy="3581401"/>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7" name="Dátum helye 6"/>
          <p:cNvSpPr>
            <a:spLocks noGrp="1"/>
          </p:cNvSpPr>
          <p:nvPr>
            <p:ph type="dt" sz="half" idx="10"/>
          </p:nvPr>
        </p:nvSpPr>
        <p:spPr/>
        <p:txBody>
          <a:bodyPr rtlCol="0"/>
          <a:lstStyle>
            <a:lvl1pPr>
              <a:defRPr/>
            </a:lvl1pPr>
          </a:lstStyle>
          <a:p>
            <a:fld id="{021B663D-591C-4AC3-9885-B1388EE4E8B4}" type="datetime1">
              <a:rPr lang="hu-HU" smtClean="0"/>
              <a:pPr/>
              <a:t>2021. 03. 24.</a:t>
            </a:fld>
            <a:endParaRPr lang="hu-HU" dirty="0"/>
          </a:p>
        </p:txBody>
      </p:sp>
      <p:sp>
        <p:nvSpPr>
          <p:cNvPr id="8" name="Élőláb helye 7"/>
          <p:cNvSpPr>
            <a:spLocks noGrp="1"/>
          </p:cNvSpPr>
          <p:nvPr>
            <p:ph type="ftr" sz="quarter" idx="11"/>
          </p:nvPr>
        </p:nvSpPr>
        <p:spPr/>
        <p:txBody>
          <a:bodyPr rtlCol="0"/>
          <a:lstStyle/>
          <a:p>
            <a:pPr rtl="0"/>
            <a:endParaRPr lang="hu-HU" dirty="0"/>
          </a:p>
        </p:txBody>
      </p:sp>
      <p:sp>
        <p:nvSpPr>
          <p:cNvPr id="9" name="Dia számának helye 8"/>
          <p:cNvSpPr>
            <a:spLocks noGrp="1"/>
          </p:cNvSpPr>
          <p:nvPr>
            <p:ph type="sldNum" sz="quarter" idx="12"/>
          </p:nvPr>
        </p:nvSpPr>
        <p:spPr/>
        <p:txBody>
          <a:bodyPr rtlCol="0"/>
          <a:lstStyle/>
          <a:p>
            <a:pPr rtl="0"/>
            <a:fld id="{E31375A4-56A4-47D6-9801-1991572033F7}" type="slidenum">
              <a:rPr lang="hu-HU" smtClean="0"/>
              <a:t>‹#›</a:t>
            </a:fld>
            <a:endParaRPr lang="hu-HU"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smtClean="0"/>
              <a:t>Mintacím szerkesztése</a:t>
            </a:r>
            <a:endParaRPr lang="hu-HU" dirty="0"/>
          </a:p>
        </p:txBody>
      </p:sp>
      <p:sp>
        <p:nvSpPr>
          <p:cNvPr id="3" name="Dátum helye 2"/>
          <p:cNvSpPr>
            <a:spLocks noGrp="1"/>
          </p:cNvSpPr>
          <p:nvPr>
            <p:ph type="dt" sz="half" idx="10"/>
          </p:nvPr>
        </p:nvSpPr>
        <p:spPr/>
        <p:txBody>
          <a:bodyPr rtlCol="0"/>
          <a:lstStyle>
            <a:lvl1pPr>
              <a:defRPr/>
            </a:lvl1pPr>
          </a:lstStyle>
          <a:p>
            <a:fld id="{51FAFBE6-4330-478A-B2C1-7C1019038ABD}" type="datetime1">
              <a:rPr lang="hu-HU" smtClean="0"/>
              <a:pPr/>
              <a:t>2021. 03. 24.</a:t>
            </a:fld>
            <a:endParaRPr lang="hu-HU" dirty="0"/>
          </a:p>
        </p:txBody>
      </p:sp>
      <p:sp>
        <p:nvSpPr>
          <p:cNvPr id="4" name="Élőláb helye 3"/>
          <p:cNvSpPr>
            <a:spLocks noGrp="1"/>
          </p:cNvSpPr>
          <p:nvPr>
            <p:ph type="ftr" sz="quarter" idx="11"/>
          </p:nvPr>
        </p:nvSpPr>
        <p:spPr/>
        <p:txBody>
          <a:bodyPr rtlCol="0"/>
          <a:lstStyle/>
          <a:p>
            <a:pPr rtl="0"/>
            <a:endParaRPr lang="hu-HU" dirty="0"/>
          </a:p>
        </p:txBody>
      </p:sp>
      <p:sp>
        <p:nvSpPr>
          <p:cNvPr id="5" name="Dia számának helye 4"/>
          <p:cNvSpPr>
            <a:spLocks noGrp="1"/>
          </p:cNvSpPr>
          <p:nvPr>
            <p:ph type="sldNum" sz="quarter" idx="12"/>
          </p:nvPr>
        </p:nvSpPr>
        <p:spPr/>
        <p:txBody>
          <a:bodyPr rtlCol="0"/>
          <a:lstStyle/>
          <a:p>
            <a:pPr rtl="0"/>
            <a:fld id="{E31375A4-56A4-47D6-9801-1991572033F7}" type="slidenum">
              <a:rPr lang="hu-HU" smtClean="0"/>
              <a:t>‹#›</a:t>
            </a:fld>
            <a:endParaRPr lang="hu-HU"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rtlCol="0"/>
          <a:lstStyle>
            <a:lvl1pPr>
              <a:defRPr/>
            </a:lvl1pPr>
          </a:lstStyle>
          <a:p>
            <a:fld id="{80D78EBC-FA22-460B-AA45-F0DD86F0BA22}" type="datetime1">
              <a:rPr lang="hu-HU" smtClean="0"/>
              <a:pPr/>
              <a:t>2021. 03. 24.</a:t>
            </a:fld>
            <a:endParaRPr lang="hu-HU" dirty="0"/>
          </a:p>
        </p:txBody>
      </p:sp>
      <p:sp>
        <p:nvSpPr>
          <p:cNvPr id="3" name="Élőláb helye 2"/>
          <p:cNvSpPr>
            <a:spLocks noGrp="1"/>
          </p:cNvSpPr>
          <p:nvPr>
            <p:ph type="ftr" sz="quarter" idx="11"/>
          </p:nvPr>
        </p:nvSpPr>
        <p:spPr/>
        <p:txBody>
          <a:bodyPr rtlCol="0"/>
          <a:lstStyle/>
          <a:p>
            <a:pPr rtl="0"/>
            <a:endParaRPr lang="hu-HU" dirty="0"/>
          </a:p>
        </p:txBody>
      </p:sp>
      <p:sp>
        <p:nvSpPr>
          <p:cNvPr id="4" name="Dia számának helye 3"/>
          <p:cNvSpPr>
            <a:spLocks noGrp="1"/>
          </p:cNvSpPr>
          <p:nvPr>
            <p:ph type="sldNum" sz="quarter" idx="12"/>
          </p:nvPr>
        </p:nvSpPr>
        <p:spPr/>
        <p:txBody>
          <a:bodyPr rtlCol="0"/>
          <a:lstStyle/>
          <a:p>
            <a:pPr rtl="0"/>
            <a:fld id="{E31375A4-56A4-47D6-9801-1991572033F7}" type="slidenum">
              <a:rPr lang="hu-HU" smtClean="0"/>
              <a:t>‹#›</a:t>
            </a:fld>
            <a:endParaRPr lang="hu-HU"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002587" y="1600200"/>
            <a:ext cx="3122613" cy="1828800"/>
          </a:xfrm>
        </p:spPr>
        <p:txBody>
          <a:bodyPr rtlCol="0" anchor="b">
            <a:normAutofit/>
          </a:bodyPr>
          <a:lstStyle>
            <a:lvl1pPr algn="l" rtl="0">
              <a:defRPr sz="3400"/>
            </a:lvl1pPr>
          </a:lstStyle>
          <a:p>
            <a:pPr rtl="0"/>
            <a:r>
              <a:rPr lang="hu-HU" smtClean="0"/>
              <a:t>Mintacím szerkesztése</a:t>
            </a:r>
            <a:endParaRPr lang="hu-HU" dirty="0"/>
          </a:p>
        </p:txBody>
      </p:sp>
      <p:sp>
        <p:nvSpPr>
          <p:cNvPr id="3" name="Tartalom helye 2"/>
          <p:cNvSpPr>
            <a:spLocks noGrp="1"/>
          </p:cNvSpPr>
          <p:nvPr>
            <p:ph idx="1"/>
          </p:nvPr>
        </p:nvSpPr>
        <p:spPr>
          <a:xfrm>
            <a:off x="760412" y="762000"/>
            <a:ext cx="6400800" cy="53340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4" name="Szöveg helye 3"/>
          <p:cNvSpPr>
            <a:spLocks noGrp="1"/>
          </p:cNvSpPr>
          <p:nvPr>
            <p:ph type="body" sz="half" idx="2"/>
          </p:nvPr>
        </p:nvSpPr>
        <p:spPr>
          <a:xfrm>
            <a:off x="8001039" y="3429000"/>
            <a:ext cx="3124161" cy="1828800"/>
          </a:xfrm>
        </p:spPr>
        <p:txBody>
          <a:bodyPr rtlCol="0"/>
          <a:lstStyle>
            <a:lvl1pPr marL="0" indent="0" algn="l" rtl="0">
              <a:spcBef>
                <a:spcPts val="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hu-HU" smtClean="0"/>
              <a:t>Mintaszöveg szerkesztése</a:t>
            </a:r>
          </a:p>
        </p:txBody>
      </p:sp>
      <p:sp>
        <p:nvSpPr>
          <p:cNvPr id="5" name="Dátum helye 4"/>
          <p:cNvSpPr>
            <a:spLocks noGrp="1"/>
          </p:cNvSpPr>
          <p:nvPr>
            <p:ph type="dt" sz="half" idx="10"/>
          </p:nvPr>
        </p:nvSpPr>
        <p:spPr/>
        <p:txBody>
          <a:bodyPr rtlCol="0"/>
          <a:lstStyle>
            <a:lvl1pPr>
              <a:defRPr/>
            </a:lvl1pPr>
          </a:lstStyle>
          <a:p>
            <a:fld id="{03ADF2AB-14F7-495A-918A-F9A026390C0A}" type="datetime1">
              <a:rPr lang="hu-HU" smtClean="0"/>
              <a:pPr/>
              <a:t>2021. 03. 24.</a:t>
            </a:fld>
            <a:endParaRPr lang="hu-HU" dirty="0"/>
          </a:p>
        </p:txBody>
      </p:sp>
      <p:sp>
        <p:nvSpPr>
          <p:cNvPr id="6" name="Élőláb helye 5"/>
          <p:cNvSpPr>
            <a:spLocks noGrp="1"/>
          </p:cNvSpPr>
          <p:nvPr>
            <p:ph type="ftr" sz="quarter" idx="11"/>
          </p:nvPr>
        </p:nvSpPr>
        <p:spPr/>
        <p:txBody>
          <a:bodyPr rtlCol="0"/>
          <a:lstStyle/>
          <a:p>
            <a:pPr rtl="0"/>
            <a:endParaRPr lang="hu-HU" dirty="0"/>
          </a:p>
        </p:txBody>
      </p:sp>
      <p:sp>
        <p:nvSpPr>
          <p:cNvPr id="7" name="Dia számának helye 6"/>
          <p:cNvSpPr>
            <a:spLocks noGrp="1"/>
          </p:cNvSpPr>
          <p:nvPr>
            <p:ph type="sldNum" sz="quarter" idx="12"/>
          </p:nvPr>
        </p:nvSpPr>
        <p:spPr/>
        <p:txBody>
          <a:bodyPr rtlCol="0"/>
          <a:lstStyle/>
          <a:p>
            <a:pPr rtl="0"/>
            <a:fld id="{E31375A4-56A4-47D6-9801-1991572033F7}" type="slidenum">
              <a:rPr lang="hu-HU" smtClean="0"/>
              <a:t>‹#›</a:t>
            </a:fld>
            <a:endParaRPr lang="hu-HU"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8" name="Téglalap 7"/>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u-HU" sz="1600" dirty="0"/>
          </a:p>
        </p:txBody>
      </p:sp>
      <p:sp>
        <p:nvSpPr>
          <p:cNvPr id="2" name="Cím 1"/>
          <p:cNvSpPr>
            <a:spLocks noGrp="1"/>
          </p:cNvSpPr>
          <p:nvPr>
            <p:ph type="title"/>
          </p:nvPr>
        </p:nvSpPr>
        <p:spPr>
          <a:xfrm>
            <a:off x="7997952" y="1600200"/>
            <a:ext cx="3127248" cy="1828800"/>
          </a:xfrm>
        </p:spPr>
        <p:txBody>
          <a:bodyPr rtlCol="0" anchor="b">
            <a:normAutofit/>
          </a:bodyPr>
          <a:lstStyle>
            <a:lvl1pPr algn="l" rtl="0">
              <a:defRPr sz="3400"/>
            </a:lvl1pPr>
          </a:lstStyle>
          <a:p>
            <a:pPr rtl="0"/>
            <a:r>
              <a:rPr lang="hu-HU" smtClean="0"/>
              <a:t>Mintacím szerkesztése</a:t>
            </a:r>
            <a:endParaRPr lang="hu-HU" dirty="0"/>
          </a:p>
        </p:txBody>
      </p:sp>
      <p:sp>
        <p:nvSpPr>
          <p:cNvPr id="3" name="Kép helye 2"/>
          <p:cNvSpPr>
            <a:spLocks noGrp="1"/>
          </p:cNvSpPr>
          <p:nvPr>
            <p:ph type="pic" idx="1"/>
          </p:nvPr>
        </p:nvSpPr>
        <p:spPr>
          <a:xfrm>
            <a:off x="781251" y="777240"/>
            <a:ext cx="6400800" cy="5303520"/>
          </a:xfrm>
        </p:spPr>
        <p:txBody>
          <a:bodyPr tIns="45720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hu-HU" smtClean="0"/>
              <a:t>Kép beszúrásához kattintson az ikonra</a:t>
            </a:r>
            <a:endParaRPr lang="hu-HU" dirty="0"/>
          </a:p>
        </p:txBody>
      </p:sp>
      <p:sp>
        <p:nvSpPr>
          <p:cNvPr id="4" name="Szöveg helye 3"/>
          <p:cNvSpPr>
            <a:spLocks noGrp="1"/>
          </p:cNvSpPr>
          <p:nvPr>
            <p:ph type="body" sz="half" idx="2"/>
          </p:nvPr>
        </p:nvSpPr>
        <p:spPr>
          <a:xfrm>
            <a:off x="7997952" y="3429000"/>
            <a:ext cx="3127248" cy="1828800"/>
          </a:xfrm>
        </p:spPr>
        <p:txBody>
          <a:bodyPr rtlCol="0"/>
          <a:lstStyle>
            <a:lvl1pPr marL="0" indent="0" algn="l" rtl="0">
              <a:spcBef>
                <a:spcPts val="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hu-HU" smtClean="0"/>
              <a:t>Mintaszöveg szerkesztése</a:t>
            </a:r>
          </a:p>
        </p:txBody>
      </p:sp>
      <p:sp>
        <p:nvSpPr>
          <p:cNvPr id="5" name="Dátum helye 4"/>
          <p:cNvSpPr>
            <a:spLocks noGrp="1"/>
          </p:cNvSpPr>
          <p:nvPr>
            <p:ph type="dt" sz="half" idx="10"/>
          </p:nvPr>
        </p:nvSpPr>
        <p:spPr/>
        <p:txBody>
          <a:bodyPr rtlCol="0"/>
          <a:lstStyle>
            <a:lvl1pPr>
              <a:defRPr/>
            </a:lvl1pPr>
          </a:lstStyle>
          <a:p>
            <a:fld id="{9D98EA3C-B895-4B3E-A7CB-26C208A4C9A7}" type="datetime1">
              <a:rPr lang="hu-HU" smtClean="0"/>
              <a:pPr/>
              <a:t>2021. 03. 24.</a:t>
            </a:fld>
            <a:endParaRPr lang="hu-HU" dirty="0"/>
          </a:p>
        </p:txBody>
      </p:sp>
      <p:sp>
        <p:nvSpPr>
          <p:cNvPr id="6" name="Élőláb helye 5"/>
          <p:cNvSpPr>
            <a:spLocks noGrp="1"/>
          </p:cNvSpPr>
          <p:nvPr>
            <p:ph type="ftr" sz="quarter" idx="11"/>
          </p:nvPr>
        </p:nvSpPr>
        <p:spPr/>
        <p:txBody>
          <a:bodyPr rtlCol="0"/>
          <a:lstStyle/>
          <a:p>
            <a:pPr rtl="0"/>
            <a:endParaRPr lang="hu-HU" dirty="0"/>
          </a:p>
        </p:txBody>
      </p:sp>
      <p:sp>
        <p:nvSpPr>
          <p:cNvPr id="7" name="Dia számának helye 6"/>
          <p:cNvSpPr>
            <a:spLocks noGrp="1"/>
          </p:cNvSpPr>
          <p:nvPr>
            <p:ph type="sldNum" sz="quarter" idx="12"/>
          </p:nvPr>
        </p:nvSpPr>
        <p:spPr/>
        <p:txBody>
          <a:bodyPr rtlCol="0"/>
          <a:lstStyle/>
          <a:p>
            <a:pPr rtl="0"/>
            <a:fld id="{E31375A4-56A4-47D6-9801-1991572033F7}" type="slidenum">
              <a:rPr lang="hu-HU" smtClean="0"/>
              <a:t>‹#›</a:t>
            </a:fld>
            <a:endParaRPr lang="hu-HU"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pPr rtl="0"/>
            <a:r>
              <a:rPr lang="hu-HU" dirty="0" smtClean="0"/>
              <a:t>Mintacím szerkesztése</a:t>
            </a:r>
            <a:endParaRPr lang="hu-HU" dirty="0"/>
          </a:p>
        </p:txBody>
      </p:sp>
      <p:sp>
        <p:nvSpPr>
          <p:cNvPr id="3" name="Szöveg helye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rtl="0"/>
            <a:r>
              <a:rPr lang="hu-HU" dirty="0" smtClean="0"/>
              <a:t>Mintaszöveg szerkesztése</a:t>
            </a:r>
          </a:p>
          <a:p>
            <a:pPr lvl="1" rtl="0"/>
            <a:r>
              <a:rPr lang="hu-HU" dirty="0" smtClean="0"/>
              <a:t>Második szint</a:t>
            </a:r>
          </a:p>
          <a:p>
            <a:pPr lvl="2" rtl="0"/>
            <a:r>
              <a:rPr lang="hu-HU" dirty="0" smtClean="0"/>
              <a:t>Harmadik szint</a:t>
            </a:r>
          </a:p>
          <a:p>
            <a:pPr lvl="3" rtl="0"/>
            <a:r>
              <a:rPr lang="hu-HU" dirty="0" smtClean="0"/>
              <a:t>Negyedik szint</a:t>
            </a:r>
          </a:p>
          <a:p>
            <a:pPr lvl="4" rtl="0"/>
            <a:r>
              <a:rPr lang="hu-HU" dirty="0" smtClean="0"/>
              <a:t>Ötödik szint</a:t>
            </a:r>
            <a:endParaRPr lang="hu-HU" dirty="0"/>
          </a:p>
        </p:txBody>
      </p:sp>
      <p:sp>
        <p:nvSpPr>
          <p:cNvPr id="4" name="Dátum helye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rtl="0">
              <a:defRPr sz="800">
                <a:solidFill>
                  <a:schemeClr val="tx1">
                    <a:lumMod val="85000"/>
                  </a:schemeClr>
                </a:solidFill>
              </a:defRPr>
            </a:lvl1pPr>
          </a:lstStyle>
          <a:p>
            <a:fld id="{E6601B1B-F761-4653-BEBD-490CE75DF860}" type="datetime1">
              <a:rPr lang="hu-HU" smtClean="0"/>
              <a:pPr/>
              <a:t>2021. 03. 24.</a:t>
            </a:fld>
            <a:endParaRPr lang="hu-HU" dirty="0"/>
          </a:p>
        </p:txBody>
      </p:sp>
      <p:sp>
        <p:nvSpPr>
          <p:cNvPr id="5" name="Élőláb helye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rtl="0">
              <a:defRPr sz="800">
                <a:solidFill>
                  <a:schemeClr val="tx1">
                    <a:lumMod val="85000"/>
                  </a:schemeClr>
                </a:solidFill>
              </a:defRPr>
            </a:lvl1pPr>
          </a:lstStyle>
          <a:p>
            <a:pPr rtl="0"/>
            <a:endParaRPr lang="hu-HU" dirty="0"/>
          </a:p>
        </p:txBody>
      </p:sp>
      <p:sp>
        <p:nvSpPr>
          <p:cNvPr id="6" name="Dia számának helye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rtl="0">
              <a:defRPr sz="800">
                <a:solidFill>
                  <a:schemeClr val="tx1">
                    <a:lumMod val="85000"/>
                  </a:schemeClr>
                </a:solidFill>
              </a:defRPr>
            </a:lvl1pPr>
          </a:lstStyle>
          <a:p>
            <a:fld id="{E31375A4-56A4-47D6-9801-1991572033F7}" type="slidenum">
              <a:rPr lang="hu-HU" smtClean="0"/>
              <a:pPr/>
              <a:t>‹#›</a:t>
            </a:fld>
            <a:endParaRPr lang="hu-HU"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999656" y="3127435"/>
            <a:ext cx="7128792" cy="943744"/>
          </a:xfrm>
        </p:spPr>
        <p:txBody>
          <a:bodyPr rtlCol="0"/>
          <a:lstStyle/>
          <a:p>
            <a:pPr rtl="0"/>
            <a:r>
              <a:rPr lang="hu-HU" b="1" dirty="0" smtClean="0">
                <a:solidFill>
                  <a:schemeClr val="accent1">
                    <a:lumMod val="75000"/>
                  </a:schemeClr>
                </a:solidFill>
              </a:rPr>
              <a:t>Okosház bemutatása</a:t>
            </a:r>
            <a:endParaRPr lang="hu-HU" b="1" dirty="0">
              <a:solidFill>
                <a:schemeClr val="accent1">
                  <a:lumMod val="75000"/>
                </a:schemeClr>
              </a:solidFill>
            </a:endParaRPr>
          </a:p>
        </p:txBody>
      </p:sp>
      <p:sp>
        <p:nvSpPr>
          <p:cNvPr id="3" name="Alcím 2"/>
          <p:cNvSpPr>
            <a:spLocks noGrp="1"/>
          </p:cNvSpPr>
          <p:nvPr>
            <p:ph type="subTitle" idx="1"/>
          </p:nvPr>
        </p:nvSpPr>
        <p:spPr>
          <a:xfrm>
            <a:off x="6672064" y="4797152"/>
            <a:ext cx="5245224" cy="685800"/>
          </a:xfrm>
        </p:spPr>
        <p:txBody>
          <a:bodyPr rtlCol="0">
            <a:normAutofit/>
          </a:bodyPr>
          <a:lstStyle/>
          <a:p>
            <a:pPr rtl="0"/>
            <a:r>
              <a:rPr lang="hu-HU" sz="2400" b="1" dirty="0" smtClean="0">
                <a:solidFill>
                  <a:schemeClr val="accent1">
                    <a:lumMod val="75000"/>
                  </a:schemeClr>
                </a:solidFill>
              </a:rPr>
              <a:t>Készítette: Németh Dorina 7.a</a:t>
            </a:r>
            <a:endParaRPr lang="hu-HU" sz="2400" b="1" dirty="0">
              <a:solidFill>
                <a:schemeClr val="accent1">
                  <a:lumMod val="75000"/>
                </a:schemeClr>
              </a:solidFill>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4" y="4071179"/>
            <a:ext cx="4783987" cy="2535513"/>
          </a:xfrm>
          <a:prstGeom prst="rect">
            <a:avLst/>
          </a:prstGeom>
        </p:spPr>
      </p:pic>
    </p:spTree>
    <p:extLst>
      <p:ext uri="{BB962C8B-B14F-4D97-AF65-F5344CB8AC3E}">
        <p14:creationId xmlns:p14="http://schemas.microsoft.com/office/powerpoint/2010/main" val="2424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38" presetClass="entr" presetSubtype="0" accel="50000" fill="hold" grpId="0" nodeType="afterEffect">
                                  <p:stCondLst>
                                    <p:cond delay="0"/>
                                  </p:stCondLst>
                                  <p:iterate type="lt">
                                    <p:tmPct val="3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55" fill="hold">
                                          <p:stCondLst>
                                            <p:cond delay="0"/>
                                          </p:stCondLst>
                                        </p:cTn>
                                        <p:tgtEl>
                                          <p:spTgt spid="3">
                                            <p:txEl>
                                              <p:pRg st="0" end="0"/>
                                            </p:txEl>
                                          </p:spTgt>
                                        </p:tgtEl>
                                        <p:attrNameLst>
                                          <p:attrName>style.rotation</p:attrName>
                                        </p:attrNameLst>
                                      </p:cBhvr>
                                      <p:to>
                                        <p:strVal val="-45.0"/>
                                      </p:to>
                                    </p:set>
                                    <p:anim calcmode="lin" valueType="num">
                                      <p:cBhvr>
                                        <p:cTn id="17"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83632" y="2564904"/>
            <a:ext cx="6539126" cy="792088"/>
          </a:xfrm>
        </p:spPr>
        <p:txBody>
          <a:bodyPr rtlCol="0">
            <a:normAutofit/>
          </a:bodyPr>
          <a:lstStyle/>
          <a:p>
            <a:pPr algn="ctr"/>
            <a:r>
              <a:rPr lang="hu-HU" sz="3200" b="1" dirty="0"/>
              <a:t>Köszönöm a figyelmet!</a:t>
            </a:r>
            <a:endParaRPr lang="hu-HU" sz="3200" b="1" dirty="0"/>
          </a:p>
        </p:txBody>
      </p:sp>
    </p:spTree>
    <p:extLst>
      <p:ext uri="{BB962C8B-B14F-4D97-AF65-F5344CB8AC3E}">
        <p14:creationId xmlns:p14="http://schemas.microsoft.com/office/powerpoint/2010/main" val="40000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3392" y="620688"/>
            <a:ext cx="10873208" cy="2088232"/>
          </a:xfrm>
        </p:spPr>
        <p:txBody>
          <a:bodyPr rtlCol="0">
            <a:normAutofit/>
          </a:bodyPr>
          <a:lstStyle/>
          <a:p>
            <a:pPr marL="342900" indent="-342900">
              <a:buFont typeface="Arial" panose="020B0604020202020204" pitchFamily="34" charset="0"/>
              <a:buChar char="•"/>
            </a:pPr>
            <a:r>
              <a:rPr lang="hu-HU" sz="2400" b="1" dirty="0"/>
              <a:t>Az </a:t>
            </a:r>
            <a:r>
              <a:rPr lang="hu-HU" sz="2400" b="1" dirty="0" smtClean="0"/>
              <a:t>okosház, okosotthon </a:t>
            </a:r>
            <a:r>
              <a:rPr lang="hu-HU" sz="2400" b="1" dirty="0"/>
              <a:t>olyan technikai megoldások együttese, amelyek egymással együttműködve lehetővé teszik a házban működő különböző rendszerek és alrendszerek központi irányítását a benne lakók kényelme és biztonsága </a:t>
            </a:r>
            <a:r>
              <a:rPr lang="hu-HU" sz="2400" b="1" dirty="0" smtClean="0"/>
              <a:t>érdekében.</a:t>
            </a:r>
            <a:br>
              <a:rPr lang="hu-HU" sz="2400" b="1" dirty="0" smtClean="0"/>
            </a:br>
            <a:r>
              <a:rPr lang="hu-HU" sz="2400" b="1" dirty="0"/>
              <a:t/>
            </a:r>
            <a:br>
              <a:rPr lang="hu-HU" sz="2400" b="1" dirty="0"/>
            </a:br>
            <a:endParaRPr lang="hu-HU" sz="2400" b="1"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788" y="2348880"/>
            <a:ext cx="6030416" cy="4195542"/>
          </a:xfrm>
          <a:prstGeom prst="rect">
            <a:avLst/>
          </a:prstGeom>
        </p:spPr>
      </p:pic>
    </p:spTree>
    <p:extLst>
      <p:ext uri="{BB962C8B-B14F-4D97-AF65-F5344CB8AC3E}">
        <p14:creationId xmlns:p14="http://schemas.microsoft.com/office/powerpoint/2010/main" val="21598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978" y="404664"/>
            <a:ext cx="11363662" cy="2160240"/>
          </a:xfrm>
        </p:spPr>
        <p:txBody>
          <a:bodyPr rtlCol="0">
            <a:normAutofit/>
          </a:bodyPr>
          <a:lstStyle/>
          <a:p>
            <a:r>
              <a:rPr lang="hu-HU" sz="2400" dirty="0"/>
              <a:t/>
            </a:r>
            <a:br>
              <a:rPr lang="hu-HU" sz="2400" dirty="0"/>
            </a:br>
            <a:endParaRPr lang="hu-HU" sz="2400" dirty="0"/>
          </a:p>
        </p:txBody>
      </p:sp>
      <p:sp>
        <p:nvSpPr>
          <p:cNvPr id="3" name="Téglalap 2"/>
          <p:cNvSpPr/>
          <p:nvPr/>
        </p:nvSpPr>
        <p:spPr>
          <a:xfrm>
            <a:off x="1055440" y="548680"/>
            <a:ext cx="10615374" cy="1323439"/>
          </a:xfrm>
          <a:prstGeom prst="rect">
            <a:avLst/>
          </a:prstGeom>
        </p:spPr>
        <p:txBody>
          <a:bodyPr wrap="square">
            <a:spAutoFit/>
          </a:bodyPr>
          <a:lstStyle/>
          <a:p>
            <a:r>
              <a:rPr lang="hu-HU" sz="2000" b="1" dirty="0">
                <a:solidFill>
                  <a:schemeClr val="accent1">
                    <a:lumMod val="75000"/>
                  </a:schemeClr>
                </a:solidFill>
              </a:rPr>
              <a:t>A technikai megoldások alapulhatnak elektronikán, építészeti megoldásokon, </a:t>
            </a:r>
            <a:r>
              <a:rPr lang="hu-HU" sz="2000" b="1" dirty="0" err="1">
                <a:solidFill>
                  <a:schemeClr val="accent1">
                    <a:lumMod val="75000"/>
                  </a:schemeClr>
                </a:solidFill>
              </a:rPr>
              <a:t>automatizáción</a:t>
            </a:r>
            <a:r>
              <a:rPr lang="hu-HU" sz="2000" b="1" dirty="0">
                <a:solidFill>
                  <a:schemeClr val="accent1">
                    <a:lumMod val="75000"/>
                  </a:schemeClr>
                </a:solidFill>
              </a:rPr>
              <a:t>, informatikán, távközlésen </a:t>
            </a:r>
            <a:r>
              <a:rPr lang="hu-HU" sz="2000" b="1" dirty="0" err="1">
                <a:solidFill>
                  <a:schemeClr val="accent1">
                    <a:lumMod val="75000"/>
                  </a:schemeClr>
                </a:solidFill>
              </a:rPr>
              <a:t>stb</a:t>
            </a:r>
            <a:r>
              <a:rPr lang="hu-HU" sz="2000" b="1" dirty="0">
                <a:solidFill>
                  <a:schemeClr val="accent1">
                    <a:lumMod val="75000"/>
                  </a:schemeClr>
                </a:solidFill>
              </a:rPr>
              <a:t>, ezek segítségével irányít-hatják akár távolról, az interneten keresztül a hűtő- és fűtőrendszert, a garázsajtót, az ablakredőnyt, a különböző háztartási gépeket, a biztonsági rendszert stb</a:t>
            </a:r>
            <a:r>
              <a:rPr lang="hu-HU" sz="2000" b="1" dirty="0" smtClean="0">
                <a:solidFill>
                  <a:schemeClr val="accent1">
                    <a:lumMod val="75000"/>
                  </a:schemeClr>
                </a:solidFill>
              </a:rPr>
              <a:t>.</a:t>
            </a:r>
            <a:endParaRPr lang="hu-HU" sz="2000" b="1" dirty="0">
              <a:solidFill>
                <a:schemeClr val="accent1">
                  <a:lumMod val="75000"/>
                </a:schemeClr>
              </a:solidFill>
            </a:endParaRPr>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688" y="2016135"/>
            <a:ext cx="5814150" cy="4437506"/>
          </a:xfrm>
          <a:prstGeom prst="rect">
            <a:avLst/>
          </a:prstGeom>
        </p:spPr>
      </p:pic>
    </p:spTree>
    <p:extLst>
      <p:ext uri="{BB962C8B-B14F-4D97-AF65-F5344CB8AC3E}">
        <p14:creationId xmlns:p14="http://schemas.microsoft.com/office/powerpoint/2010/main" val="277065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978" y="404664"/>
            <a:ext cx="11363662" cy="2160240"/>
          </a:xfrm>
        </p:spPr>
        <p:txBody>
          <a:bodyPr rtlCol="0">
            <a:normAutofit/>
          </a:bodyPr>
          <a:lstStyle/>
          <a:p>
            <a:r>
              <a:rPr lang="hu-HU" sz="2400" dirty="0"/>
              <a:t/>
            </a:r>
            <a:br>
              <a:rPr lang="hu-HU" sz="2400" dirty="0"/>
            </a:br>
            <a:endParaRPr lang="hu-HU" sz="2400" dirty="0"/>
          </a:p>
        </p:txBody>
      </p:sp>
      <p:sp>
        <p:nvSpPr>
          <p:cNvPr id="5" name="Téglalap 4"/>
          <p:cNvSpPr/>
          <p:nvPr/>
        </p:nvSpPr>
        <p:spPr>
          <a:xfrm>
            <a:off x="702201" y="620688"/>
            <a:ext cx="10945216" cy="2503891"/>
          </a:xfrm>
          <a:prstGeom prst="rect">
            <a:avLst/>
          </a:prstGeom>
        </p:spPr>
        <p:txBody>
          <a:bodyPr wrap="square">
            <a:spAutoFit/>
          </a:bodyPr>
          <a:lstStyle/>
          <a:p>
            <a:pPr>
              <a:lnSpc>
                <a:spcPct val="107000"/>
              </a:lnSpc>
              <a:spcAft>
                <a:spcPts val="800"/>
              </a:spcAft>
            </a:pPr>
            <a:r>
              <a:rPr lang="hu-HU"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Az okosotthon egy komplex számítógépes rendszer, amely képes érzékelni a környezetét, valamint a belső állapotokat, és a ház különféle elektromos rendszereit úgy irányítani, hogy azok a lehető leghatékonyabban működjenek</a:t>
            </a:r>
            <a:r>
              <a:rPr lang="hu-HU" sz="20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hu-HU" b="1" dirty="0">
                <a:solidFill>
                  <a:schemeClr val="accent1">
                    <a:lumMod val="75000"/>
                  </a:schemeClr>
                </a:solidFill>
              </a:rPr>
              <a:t>Az intelligens otthon technológiát alkalmazó berendezések működtetése történhet távirányítóról, számítógépről, okostelefonról is. Az okosotthon automatikusan alkalmazkodik az időjárási körülményekhez, így hozzájárul a ház energiatakarékos működtetéséhez. </a:t>
            </a:r>
            <a:endParaRPr lang="hu-HU"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u-HU"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Kép 7"/>
          <p:cNvPicPr>
            <a:picLocks noChangeAspect="1"/>
          </p:cNvPicPr>
          <p:nvPr/>
        </p:nvPicPr>
        <p:blipFill rotWithShape="1">
          <a:blip r:embed="rId2" cstate="print">
            <a:extLst>
              <a:ext uri="{28A0092B-C50C-407E-A947-70E740481C1C}">
                <a14:useLocalDpi xmlns:a14="http://schemas.microsoft.com/office/drawing/2010/main" val="0"/>
              </a:ext>
            </a:extLst>
          </a:blip>
          <a:srcRect b="14300"/>
          <a:stretch/>
        </p:blipFill>
        <p:spPr>
          <a:xfrm>
            <a:off x="3215680" y="2780928"/>
            <a:ext cx="5526636" cy="3789040"/>
          </a:xfrm>
          <a:prstGeom prst="rect">
            <a:avLst/>
          </a:prstGeom>
        </p:spPr>
      </p:pic>
    </p:spTree>
    <p:extLst>
      <p:ext uri="{BB962C8B-B14F-4D97-AF65-F5344CB8AC3E}">
        <p14:creationId xmlns:p14="http://schemas.microsoft.com/office/powerpoint/2010/main" val="452288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978" y="404664"/>
            <a:ext cx="11363662" cy="2160240"/>
          </a:xfrm>
        </p:spPr>
        <p:txBody>
          <a:bodyPr rtlCol="0">
            <a:normAutofit/>
          </a:bodyPr>
          <a:lstStyle/>
          <a:p>
            <a:r>
              <a:rPr lang="hu-HU" sz="2400" dirty="0"/>
              <a:t/>
            </a:r>
            <a:br>
              <a:rPr lang="hu-HU" sz="2400" dirty="0"/>
            </a:br>
            <a:endParaRPr lang="hu-HU" sz="2400" dirty="0"/>
          </a:p>
        </p:txBody>
      </p:sp>
      <p:sp>
        <p:nvSpPr>
          <p:cNvPr id="3" name="Téglalap 2"/>
          <p:cNvSpPr/>
          <p:nvPr/>
        </p:nvSpPr>
        <p:spPr>
          <a:xfrm>
            <a:off x="983432" y="692696"/>
            <a:ext cx="10729192" cy="1394997"/>
          </a:xfrm>
          <a:prstGeom prst="rect">
            <a:avLst/>
          </a:prstGeom>
        </p:spPr>
        <p:txBody>
          <a:bodyPr wrap="square">
            <a:spAutoFit/>
          </a:bodyPr>
          <a:lstStyle/>
          <a:p>
            <a:pPr>
              <a:lnSpc>
                <a:spcPct val="107000"/>
              </a:lnSpc>
              <a:spcAft>
                <a:spcPts val="800"/>
              </a:spcAft>
            </a:pPr>
            <a:r>
              <a:rPr lang="hu-HU"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Például télen jelentős mértékben csökkenthető a fűtési költség, ha napközben a Nap energiáját a helyiségek fűtésére hasznosítják. Este automatikusan lezáródnak a redőnyök, így plusz hőszigetelő hatásukat kihasználva elkerülhető a nyílászárókon keresztüli nem kívánt hőveszteség, kevesebb energia szükséges a kellemes hőmérséklet megteremtéséhez.</a:t>
            </a:r>
            <a:endParaRPr lang="hu-HU"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689" y="2390775"/>
            <a:ext cx="8256240" cy="3577704"/>
          </a:xfrm>
          <a:prstGeom prst="rect">
            <a:avLst/>
          </a:prstGeom>
        </p:spPr>
      </p:pic>
    </p:spTree>
    <p:extLst>
      <p:ext uri="{BB962C8B-B14F-4D97-AF65-F5344CB8AC3E}">
        <p14:creationId xmlns:p14="http://schemas.microsoft.com/office/powerpoint/2010/main" val="224906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978" y="404664"/>
            <a:ext cx="11363662" cy="2160240"/>
          </a:xfrm>
        </p:spPr>
        <p:txBody>
          <a:bodyPr rtlCol="0">
            <a:normAutofit/>
          </a:bodyPr>
          <a:lstStyle/>
          <a:p>
            <a:r>
              <a:rPr lang="hu-HU" sz="2400" dirty="0"/>
              <a:t/>
            </a:r>
            <a:br>
              <a:rPr lang="hu-HU" sz="2400" dirty="0"/>
            </a:br>
            <a:endParaRPr lang="hu-HU" sz="2400" dirty="0"/>
          </a:p>
        </p:txBody>
      </p:sp>
      <p:sp>
        <p:nvSpPr>
          <p:cNvPr id="3" name="Téglalap 2"/>
          <p:cNvSpPr/>
          <p:nvPr/>
        </p:nvSpPr>
        <p:spPr>
          <a:xfrm>
            <a:off x="492978" y="515288"/>
            <a:ext cx="11363662" cy="1938992"/>
          </a:xfrm>
          <a:prstGeom prst="rect">
            <a:avLst/>
          </a:prstGeom>
        </p:spPr>
        <p:txBody>
          <a:bodyPr wrap="square">
            <a:spAutoFit/>
          </a:bodyPr>
          <a:lstStyle/>
          <a:p>
            <a:r>
              <a:rPr lang="hu-HU"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Télen a termosztát beállítható okostelefonról is, nyáron a zárt árnyékolók megakadályozzák a helyiségek túlzott felmelegedését, nincs szükség a klíma egész napos használatára. Éjszaka a redőnyök, vagy a tetőtéri ablak szellőztetési pozíciója lehetővé teszi a hűvös levegő beáramlását. A külső érzékelőknek köszönhetően a ház automatikusan működik. Ha hirtelen vihar kerekedik, a napellenző visszahúzódik és az ablakok bezáródnak. A természetes és a mesterséges világítás tökéletes összhangban variálható az ott lakók igényeit figyelembe véve. </a:t>
            </a:r>
            <a:endParaRPr lang="hu-HU" sz="2000" dirty="0">
              <a:solidFill>
                <a:schemeClr val="accent1">
                  <a:lumMod val="75000"/>
                </a:schemeClr>
              </a:solidFill>
            </a:endParaRPr>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1664" y="2564904"/>
            <a:ext cx="5976664" cy="3984443"/>
          </a:xfrm>
          <a:prstGeom prst="rect">
            <a:avLst/>
          </a:prstGeom>
        </p:spPr>
      </p:pic>
    </p:spTree>
    <p:extLst>
      <p:ext uri="{BB962C8B-B14F-4D97-AF65-F5344CB8AC3E}">
        <p14:creationId xmlns:p14="http://schemas.microsoft.com/office/powerpoint/2010/main" val="2841180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978" y="404664"/>
            <a:ext cx="11363662" cy="2160240"/>
          </a:xfrm>
        </p:spPr>
        <p:txBody>
          <a:bodyPr rtlCol="0">
            <a:normAutofit/>
          </a:bodyPr>
          <a:lstStyle/>
          <a:p>
            <a:r>
              <a:rPr lang="hu-HU" sz="2400" dirty="0"/>
              <a:t/>
            </a:r>
            <a:br>
              <a:rPr lang="hu-HU" sz="2400" dirty="0"/>
            </a:br>
            <a:endParaRPr lang="hu-HU" sz="2400" dirty="0"/>
          </a:p>
        </p:txBody>
      </p:sp>
      <p:sp>
        <p:nvSpPr>
          <p:cNvPr id="5" name="Téglalap 4"/>
          <p:cNvSpPr/>
          <p:nvPr/>
        </p:nvSpPr>
        <p:spPr>
          <a:xfrm>
            <a:off x="695400" y="476672"/>
            <a:ext cx="10801200" cy="1574149"/>
          </a:xfrm>
          <a:prstGeom prst="rect">
            <a:avLst/>
          </a:prstGeom>
        </p:spPr>
        <p:txBody>
          <a:bodyPr wrap="square">
            <a:spAutoFit/>
          </a:bodyPr>
          <a:lstStyle/>
          <a:p>
            <a:pPr algn="just">
              <a:lnSpc>
                <a:spcPct val="107000"/>
              </a:lnSpc>
              <a:spcAft>
                <a:spcPts val="800"/>
              </a:spcAft>
            </a:pPr>
            <a:r>
              <a:rPr lang="hu-HU"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 távirányítóról küldött parancs végrehajtásáról mindig visszajelzés érkezik, így a lakók mindig biztosak lehetnek benne, hogy például az ajtók, ablakok és kapuk bezáródtak. Létrehozhatók előre beprogramozott forgatókönyvek, például nyáron hét közben reggel hét órakor a redőnyök felhúzódnak, az ablakok résnyire kinyílnak, a kávégép bekapcsol, megszólal a kedvenc rádióadó stb. Az okosotthon figyelembe veszi az ott lakók igényeit, könnyen programozható és bővíthető, kényelmet, biztonságot és energiamegtakarítást nyújt.</a:t>
            </a:r>
            <a:endParaRPr lang="hu-HU"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3632" y="2420888"/>
            <a:ext cx="6776863" cy="3958168"/>
          </a:xfrm>
          <a:prstGeom prst="rect">
            <a:avLst/>
          </a:prstGeom>
        </p:spPr>
      </p:pic>
    </p:spTree>
    <p:extLst>
      <p:ext uri="{BB962C8B-B14F-4D97-AF65-F5344CB8AC3E}">
        <p14:creationId xmlns:p14="http://schemas.microsoft.com/office/powerpoint/2010/main" val="3962435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978" y="404664"/>
            <a:ext cx="11363662" cy="2160240"/>
          </a:xfrm>
        </p:spPr>
        <p:txBody>
          <a:bodyPr rtlCol="0">
            <a:normAutofit/>
          </a:bodyPr>
          <a:lstStyle/>
          <a:p>
            <a:r>
              <a:rPr lang="hu-HU" sz="2400" dirty="0"/>
              <a:t/>
            </a:r>
            <a:br>
              <a:rPr lang="hu-HU" sz="2400" dirty="0"/>
            </a:br>
            <a:endParaRPr lang="hu-HU" sz="2400" dirty="0"/>
          </a:p>
        </p:txBody>
      </p:sp>
      <p:sp>
        <p:nvSpPr>
          <p:cNvPr id="3" name="Téglalap 2"/>
          <p:cNvSpPr/>
          <p:nvPr/>
        </p:nvSpPr>
        <p:spPr>
          <a:xfrm>
            <a:off x="492978" y="404664"/>
            <a:ext cx="11291654" cy="3623556"/>
          </a:xfrm>
          <a:prstGeom prst="rect">
            <a:avLst/>
          </a:prstGeom>
        </p:spPr>
        <p:txBody>
          <a:bodyPr wrap="square">
            <a:spAutoFit/>
          </a:bodyPr>
          <a:lstStyle/>
          <a:p>
            <a:pPr algn="just">
              <a:lnSpc>
                <a:spcPct val="107000"/>
              </a:lnSpc>
              <a:spcAft>
                <a:spcPts val="800"/>
              </a:spcAft>
            </a:pPr>
            <a:r>
              <a:rPr lang="hu-HU" sz="2000" b="1" dirty="0">
                <a:solidFill>
                  <a:schemeClr val="accent1">
                    <a:lumMod val="75000"/>
                  </a:schemeClr>
                </a:solidFill>
                <a:latin typeface="Calibri" panose="020F0502020204030204" pitchFamily="34" charset="0"/>
                <a:cs typeface="Calibri" panose="020F0502020204030204" pitchFamily="34" charset="0"/>
              </a:rPr>
              <a:t>A rendszer </a:t>
            </a:r>
            <a:r>
              <a:rPr lang="hu-HU" sz="2000" b="1" dirty="0" smtClean="0">
                <a:solidFill>
                  <a:schemeClr val="accent1">
                    <a:lumMod val="75000"/>
                  </a:schemeClr>
                </a:solidFill>
                <a:latin typeface="Calibri" panose="020F0502020204030204" pitchFamily="34" charset="0"/>
                <a:cs typeface="Calibri" panose="020F0502020204030204" pitchFamily="34" charset="0"/>
              </a:rPr>
              <a:t>elemei</a:t>
            </a:r>
            <a:endParaRPr lang="hu-HU" sz="2000" dirty="0" smtClean="0">
              <a:solidFill>
                <a:schemeClr val="accent1">
                  <a:lumMod val="75000"/>
                </a:schemeClr>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hu-HU" sz="2000" b="1" dirty="0">
                <a:solidFill>
                  <a:schemeClr val="accent1">
                    <a:lumMod val="75000"/>
                  </a:schemeClr>
                </a:solidFill>
                <a:latin typeface="Calibri" panose="020F0502020204030204" pitchFamily="34" charset="0"/>
                <a:cs typeface="Calibri" panose="020F0502020204030204" pitchFamily="34" charset="0"/>
              </a:rPr>
              <a:t>Az érzékelők (szenzorok), amelyek mérik vagy jelzik a környezet állapotait, illetve változását, például mérik a hőmérsékletet, a napfényt vagy érzékelik a mozgást.</a:t>
            </a:r>
            <a:endParaRPr lang="hu-HU" sz="2000" dirty="0">
              <a:solidFill>
                <a:schemeClr val="accent1">
                  <a:lumMod val="75000"/>
                </a:schemeClr>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hu-HU" sz="2000" b="1" dirty="0">
                <a:solidFill>
                  <a:schemeClr val="accent1">
                    <a:lumMod val="75000"/>
                  </a:schemeClr>
                </a:solidFill>
                <a:latin typeface="Calibri" panose="020F0502020204030204" pitchFamily="34" charset="0"/>
                <a:cs typeface="Calibri" panose="020F0502020204030204" pitchFamily="34" charset="0"/>
              </a:rPr>
              <a:t>A szabályozó rendszer, amely lehet egy vagy több számítógép, PLC, vagy egyéb speciális eszköz, amelyek a rendszer vezérlését biztosítják.</a:t>
            </a:r>
            <a:endParaRPr lang="hu-HU" sz="2000" dirty="0">
              <a:solidFill>
                <a:schemeClr val="accent1">
                  <a:lumMod val="75000"/>
                </a:schemeClr>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hu-HU" sz="2000" b="1" dirty="0">
                <a:solidFill>
                  <a:schemeClr val="accent1">
                    <a:lumMod val="75000"/>
                  </a:schemeClr>
                </a:solidFill>
                <a:latin typeface="Calibri" panose="020F0502020204030204" pitchFamily="34" charset="0"/>
                <a:cs typeface="Calibri" panose="020F0502020204030204" pitchFamily="34" charset="0"/>
              </a:rPr>
              <a:t>A végrehajtó szerv, illetve egység, amely szabályozza a kapcsolók, motorok és szelepek működését.</a:t>
            </a:r>
            <a:endParaRPr lang="hu-HU" sz="2000" dirty="0">
              <a:solidFill>
                <a:schemeClr val="accent1">
                  <a:lumMod val="75000"/>
                </a:schemeClr>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hu-HU" sz="2000" b="1" dirty="0">
                <a:solidFill>
                  <a:schemeClr val="accent1">
                    <a:lumMod val="75000"/>
                  </a:schemeClr>
                </a:solidFill>
                <a:latin typeface="Calibri" panose="020F0502020204030204" pitchFamily="34" charset="0"/>
                <a:cs typeface="Calibri" panose="020F0502020204030204" pitchFamily="34" charset="0"/>
              </a:rPr>
              <a:t>A busz (vagy sín), amely lehetővé teszi adatok és tápfeszültségek továbbítását az érzékelők és a vezérlő rendszer számítógép, illetve a számítógép és a vezérelt eszközök (gépek, berendezések stb.) között.</a:t>
            </a:r>
            <a:endParaRPr lang="hu-HU" sz="2000" dirty="0">
              <a:solidFill>
                <a:schemeClr val="accent1">
                  <a:lumMod val="75000"/>
                </a:schemeClr>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hu-HU" sz="2000" b="1" dirty="0">
                <a:solidFill>
                  <a:schemeClr val="accent1">
                    <a:lumMod val="75000"/>
                  </a:schemeClr>
                </a:solidFill>
                <a:latin typeface="Calibri" panose="020F0502020204030204" pitchFamily="34" charset="0"/>
                <a:cs typeface="Calibri" panose="020F0502020204030204" pitchFamily="34" charset="0"/>
              </a:rPr>
              <a:t>A kommunikációs interfész az ember és a gép vagy a gép-gép (M2M) közötti kapcsolatban.</a:t>
            </a:r>
            <a:endParaRPr lang="hu-HU" sz="2000" dirty="0">
              <a:solidFill>
                <a:schemeClr val="accent1">
                  <a:lumMod val="75000"/>
                </a:schemeClr>
              </a:solidFill>
              <a:latin typeface="Calibri" panose="020F0502020204030204" pitchFamily="34" charset="0"/>
              <a:cs typeface="Calibri" panose="020F0502020204030204" pitchFamily="34" charset="0"/>
            </a:endParaRPr>
          </a:p>
          <a:p>
            <a:pPr algn="just">
              <a:lnSpc>
                <a:spcPct val="107000"/>
              </a:lnSpc>
              <a:spcAft>
                <a:spcPts val="800"/>
              </a:spcAft>
            </a:pPr>
            <a:endParaRPr lang="hu-HU" sz="2000" dirty="0">
              <a:solidFill>
                <a:schemeClr val="accent1">
                  <a:lumMod val="75000"/>
                </a:schemeClr>
              </a:solidFill>
              <a:latin typeface="Calibri" panose="020F0502020204030204" pitchFamily="34" charset="0"/>
              <a:cs typeface="Calibri" panose="020F0502020204030204" pitchFamily="34" charset="0"/>
            </a:endParaRPr>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3712" y="3717032"/>
            <a:ext cx="5184576" cy="2916324"/>
          </a:xfrm>
          <a:prstGeom prst="rect">
            <a:avLst/>
          </a:prstGeom>
        </p:spPr>
      </p:pic>
    </p:spTree>
    <p:extLst>
      <p:ext uri="{BB962C8B-B14F-4D97-AF65-F5344CB8AC3E}">
        <p14:creationId xmlns:p14="http://schemas.microsoft.com/office/powerpoint/2010/main" val="49597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2978" y="404664"/>
            <a:ext cx="11363662" cy="2304256"/>
          </a:xfrm>
        </p:spPr>
        <p:txBody>
          <a:bodyPr rtlCol="0">
            <a:normAutofit fontScale="90000"/>
          </a:bodyPr>
          <a:lstStyle/>
          <a:p>
            <a:r>
              <a:rPr lang="hu-HU" sz="2400" b="1" dirty="0">
                <a:latin typeface="Calibri" panose="020F0502020204030204" pitchFamily="34" charset="0"/>
                <a:cs typeface="Calibri" panose="020F0502020204030204" pitchFamily="34" charset="0"/>
              </a:rPr>
              <a:t>Az okosotthonra leselkedő veszélyek</a:t>
            </a:r>
            <a:br>
              <a:rPr lang="hu-HU" sz="2400" b="1" dirty="0">
                <a:latin typeface="Calibri" panose="020F0502020204030204" pitchFamily="34" charset="0"/>
                <a:cs typeface="Calibri" panose="020F0502020204030204" pitchFamily="34" charset="0"/>
              </a:rPr>
            </a:br>
            <a:r>
              <a:rPr lang="hu-HU" sz="2400" b="1" dirty="0">
                <a:latin typeface="Calibri" panose="020F0502020204030204" pitchFamily="34" charset="0"/>
                <a:cs typeface="Calibri" panose="020F0502020204030204" pitchFamily="34" charset="0"/>
              </a:rPr>
              <a:t>Az informatikai biztonsági megoldások még nem teszik lehetővé az okosotthon eszközeivel távolról történő kommunikáció teljes biztonságát, így fennáll egy nem kívánt működést előidéző elektronikus betörés mellett az illetéktelen lehallgatás vagy akár a kereskedelmi célú információszerzés veszélye is. A visszaélések megelőzése az információk végponttól-végpontig történő erős titkosítása révén lehetséges. Az </a:t>
            </a:r>
            <a:r>
              <a:rPr lang="hu-HU" sz="2400" b="1" dirty="0" smtClean="0">
                <a:latin typeface="Calibri" panose="020F0502020204030204" pitchFamily="34" charset="0"/>
                <a:cs typeface="Calibri" panose="020F0502020204030204" pitchFamily="34" charset="0"/>
              </a:rPr>
              <a:t>okos-zár-gyártó </a:t>
            </a:r>
            <a:r>
              <a:rPr lang="hu-HU" sz="2400" b="1" dirty="0">
                <a:latin typeface="Calibri" panose="020F0502020204030204" pitchFamily="34" charset="0"/>
                <a:cs typeface="Calibri" panose="020F0502020204030204" pitchFamily="34" charset="0"/>
              </a:rPr>
              <a:t>cégek már figyelnek a biztonsági résekre. Fontos azonban arra is odafigyelni, hogy a mobiltelefon is egy kulcs az otthonhoz.</a:t>
            </a: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720" y="2852936"/>
            <a:ext cx="4896544" cy="3629777"/>
          </a:xfrm>
          <a:prstGeom prst="rect">
            <a:avLst/>
          </a:prstGeom>
        </p:spPr>
      </p:pic>
    </p:spTree>
    <p:extLst>
      <p:ext uri="{BB962C8B-B14F-4D97-AF65-F5344CB8AC3E}">
        <p14:creationId xmlns:p14="http://schemas.microsoft.com/office/powerpoint/2010/main" val="963096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zámítógépes technológia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766_TF02901026_TF02901026.potx" id="{564A31B6-16CB-4D80-9004-6A6AD8F5FE0C}" vid="{1EF8D9C0-D9A1-4861-B119-1265E35248D0}"/>
    </a:ext>
  </a:extLst>
</a:theme>
</file>

<file path=ppt/theme/theme2.xml><?xml version="1.0" encoding="utf-8"?>
<a:theme xmlns:a="http://schemas.openxmlformats.org/drawingml/2006/main" name="Office-téma">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1566889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2012-05-23T08:44:00+00:00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TP102901017</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836753</LocLastLocAttemptVersionLookup>
    <IsSearchable xmlns="4873beb7-5857-4685-be1f-d57550cc96cc">true</IsSearchable>
    <TemplateTemplateType xmlns="4873beb7-5857-4685-be1f-d57550cc96cc">PowerPoint Design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REDMOND\v-anij</DisplayName>
        <AccountId>2469</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0B5C6E15-39DC-470B-9445-F754B9458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6CFF6F-D9AA-4BC0-911A-0A1356771912}">
  <ds:schemaRefs>
    <ds:schemaRef ds:uri="http://schemas.microsoft.com/sharepoint/v3/contenttype/forms"/>
  </ds:schemaRefs>
</ds:datastoreItem>
</file>

<file path=customXml/itemProps3.xml><?xml version="1.0" encoding="utf-8"?>
<ds:datastoreItem xmlns:ds="http://schemas.openxmlformats.org/officeDocument/2006/customXml" ds:itemID="{04098515-0C12-46CF-BC7C-69B4A13CD5FA}">
  <ds:schemaRefs>
    <ds:schemaRef ds:uri="http://www.w3.org/XML/1998/namespace"/>
    <ds:schemaRef ds:uri="http://purl.org/dc/dcmitype/"/>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4873beb7-5857-4685-be1f-d57550cc96c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Üzleti technológia, áramköri lapos mintázatú bemutató (szélesvásznú)</Template>
  <TotalTime>0</TotalTime>
  <Words>571</Words>
  <Application>Microsoft Office PowerPoint</Application>
  <PresentationFormat>Szélesvásznú</PresentationFormat>
  <Paragraphs>24</Paragraphs>
  <Slides>10</Slides>
  <Notes>1</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10</vt:i4>
      </vt:variant>
    </vt:vector>
  </HeadingPairs>
  <TitlesOfParts>
    <vt:vector size="16" baseType="lpstr">
      <vt:lpstr>Arial</vt:lpstr>
      <vt:lpstr>Calibri</vt:lpstr>
      <vt:lpstr>Candara</vt:lpstr>
      <vt:lpstr>Consolas</vt:lpstr>
      <vt:lpstr>Times New Roman</vt:lpstr>
      <vt:lpstr>Számítógépes technológia 16x9</vt:lpstr>
      <vt:lpstr>Okosház bemutatása</vt:lpstr>
      <vt:lpstr>Az okosház, okosotthon olyan technikai megoldások együttese, amelyek egymással együttműködve lehetővé teszik a házban működő különböző rendszerek és alrendszerek központi irányítását a benne lakók kényelme és biztonsága érdekében.  </vt:lpstr>
      <vt:lpstr> </vt:lpstr>
      <vt:lpstr> </vt:lpstr>
      <vt:lpstr> </vt:lpstr>
      <vt:lpstr> </vt:lpstr>
      <vt:lpstr> </vt:lpstr>
      <vt:lpstr> </vt:lpstr>
      <vt:lpstr>Az okosotthonra leselkedő veszélyek Az informatikai biztonsági megoldások még nem teszik lehetővé az okosotthon eszközeivel távolról történő kommunikáció teljes biztonságát, így fennáll egy nem kívánt működést előidéző elektronikus betörés mellett az illetéktelen lehallgatás vagy akár a kereskedelmi célú információszerzés veszélye is. A visszaélések megelőzése az információk végponttól-végpontig történő erős titkosítása révén lehetséges. Az okos-zár-gyártó cégek már figyelnek a biztonsági résekre. Fontos azonban arra is odafigyelni, hogy a mobiltelefon is egy kulcs az otthonhoz.</vt:lpstr>
      <vt:lpstr>Köszönöm a figyelmet!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2021-03-24T10:29:01Z</dcterms:created>
  <dcterms:modified xsi:type="dcterms:W3CDTF">2021-03-24T12:08:44Z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