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240C19-8656-41F3-A846-EC077B00E2BA}" type="datetimeFigureOut">
              <a:rPr lang="hu-HU" smtClean="0"/>
              <a:t>2021. 03. 24.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A75C0F-5A11-4235-8B02-B78B9FA78CC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 descr="filmg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Szövegdoboz 5"/>
          <p:cNvSpPr txBox="1"/>
          <p:nvPr/>
        </p:nvSpPr>
        <p:spPr>
          <a:xfrm>
            <a:off x="357158" y="500042"/>
            <a:ext cx="300039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3600" dirty="0" smtClean="0"/>
              <a:t>A filmgyártás története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első mozgóképek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9048" cy="4543444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La Prince a mozgókép első feltalálója</a:t>
            </a:r>
          </a:p>
          <a:p>
            <a:r>
              <a:rPr lang="hu-HU" dirty="0" smtClean="0"/>
              <a:t>Szabadalma másodpercenként 20 képet rögzít fényérzékeny szalagra</a:t>
            </a:r>
          </a:p>
          <a:p>
            <a:r>
              <a:rPr lang="hu-HU" dirty="0" smtClean="0"/>
              <a:t>Az első film 1888-ban a </a:t>
            </a:r>
            <a:r>
              <a:rPr lang="hu-HU" dirty="0" err="1" smtClean="0"/>
              <a:t>Roundhayi</a:t>
            </a:r>
            <a:r>
              <a:rPr lang="hu-HU" dirty="0" smtClean="0"/>
              <a:t> kerti jelenet</a:t>
            </a:r>
          </a:p>
          <a:p>
            <a:endParaRPr lang="hu-HU" dirty="0"/>
          </a:p>
        </p:txBody>
      </p:sp>
      <p:pic>
        <p:nvPicPr>
          <p:cNvPr id="5" name="Tartalom helye 4" descr="1.film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357430"/>
            <a:ext cx="3726606" cy="2786082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Lumiére</a:t>
            </a:r>
            <a:r>
              <a:rPr lang="hu-HU" dirty="0" smtClean="0"/>
              <a:t> fivérek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Az általuk szabadalmaztatott kinematográf alkalmas volt mozgókép rögzítésére és kivetítésére</a:t>
            </a:r>
          </a:p>
          <a:p>
            <a:r>
              <a:rPr lang="hu-HU" dirty="0" smtClean="0"/>
              <a:t>1895-ben végrehajtják a világ első kereskedelmi célú vetítését,tehát megteremtik a mozit</a:t>
            </a:r>
            <a:endParaRPr lang="hu-HU" dirty="0"/>
          </a:p>
        </p:txBody>
      </p:sp>
      <p:pic>
        <p:nvPicPr>
          <p:cNvPr id="5" name="Tartalom helye 4" descr="lumiére fivérek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857364"/>
            <a:ext cx="2824191" cy="3819243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Pathé</a:t>
            </a:r>
            <a:r>
              <a:rPr lang="hu-HU" dirty="0" smtClean="0"/>
              <a:t> fivérek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Saját filmek gyártására saját céget alapítottak</a:t>
            </a:r>
          </a:p>
          <a:p>
            <a:r>
              <a:rPr lang="hu-HU" dirty="0" smtClean="0"/>
              <a:t>Olcsó sorozatfilmeket készítettek</a:t>
            </a:r>
          </a:p>
          <a:p>
            <a:endParaRPr lang="hu-HU" dirty="0"/>
          </a:p>
        </p:txBody>
      </p:sp>
      <p:pic>
        <p:nvPicPr>
          <p:cNvPr id="5" name="Tartalom helye 4" descr="pathé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70500" y="2040731"/>
            <a:ext cx="2794000" cy="3644900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Hangosfilm</a:t>
            </a:r>
            <a:endParaRPr lang="hu-HU" dirty="0"/>
          </a:p>
        </p:txBody>
      </p:sp>
      <p:pic>
        <p:nvPicPr>
          <p:cNvPr id="6" name="Tartalom helye 5" descr="k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428736"/>
            <a:ext cx="2928958" cy="1992122"/>
          </a:xfrm>
        </p:spPr>
      </p:pic>
      <p:pic>
        <p:nvPicPr>
          <p:cNvPr id="5" name="Tartalom helye 4" descr="dz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1472" y="3929066"/>
            <a:ext cx="2724696" cy="2143140"/>
          </a:xfrm>
        </p:spPr>
      </p:pic>
      <p:sp>
        <p:nvSpPr>
          <p:cNvPr id="7" name="Szövegdoboz 6"/>
          <p:cNvSpPr txBox="1"/>
          <p:nvPr/>
        </p:nvSpPr>
        <p:spPr>
          <a:xfrm>
            <a:off x="4214810" y="1428736"/>
            <a:ext cx="41434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dirty="0" smtClean="0"/>
              <a:t> Az első hangosfilm Warner Brothers A dzsesszénekes 1927-es filmje</a:t>
            </a:r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Magyarországon 1931-ben mutatták be a Kék Bálványt Jávor Pál főszereplésével</a:t>
            </a:r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Ezt követte </a:t>
            </a:r>
            <a:r>
              <a:rPr lang="hu-HU" sz="2800" dirty="0" err="1" smtClean="0"/>
              <a:t>Csortos</a:t>
            </a:r>
            <a:r>
              <a:rPr lang="hu-HU" sz="2800" dirty="0" smtClean="0"/>
              <a:t> Gyula és Kabos Gyula szereplésével a Hyppolit, a lakáj</a:t>
            </a:r>
            <a:endParaRPr lang="hu-HU" sz="2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Színesfilmek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1907-ben </a:t>
            </a:r>
            <a:r>
              <a:rPr lang="hu-HU" dirty="0" err="1" smtClean="0"/>
              <a:t>Lumiére</a:t>
            </a:r>
            <a:r>
              <a:rPr lang="hu-HU" dirty="0" smtClean="0"/>
              <a:t> fivérek fejlesztették ki az </a:t>
            </a:r>
            <a:r>
              <a:rPr lang="hu-HU" dirty="0" err="1" smtClean="0"/>
              <a:t>autokróm</a:t>
            </a:r>
            <a:r>
              <a:rPr lang="hu-HU" dirty="0" smtClean="0"/>
              <a:t> eljárás</a:t>
            </a:r>
            <a:endParaRPr lang="hu-HU" dirty="0"/>
          </a:p>
          <a:p>
            <a:r>
              <a:rPr lang="hu-HU" dirty="0" smtClean="0"/>
              <a:t>1909-ben levetítették az első színes hatású filmet,amelyet </a:t>
            </a:r>
            <a:r>
              <a:rPr lang="hu-HU" dirty="0" err="1" smtClean="0"/>
              <a:t>kinemacolor</a:t>
            </a:r>
            <a:r>
              <a:rPr lang="hu-HU" dirty="0" smtClean="0"/>
              <a:t> eljárással készítettek</a:t>
            </a:r>
          </a:p>
          <a:p>
            <a:r>
              <a:rPr lang="hu-HU" dirty="0" smtClean="0"/>
              <a:t>1917-ben a technicolor eljárással lehetőség volt a tényleges </a:t>
            </a:r>
            <a:r>
              <a:rPr lang="hu-HU" dirty="0" err="1" smtClean="0"/>
              <a:t>színesfilm</a:t>
            </a:r>
            <a:r>
              <a:rPr lang="hu-HU" dirty="0" smtClean="0"/>
              <a:t> elkészítésére</a:t>
            </a:r>
          </a:p>
          <a:p>
            <a:r>
              <a:rPr lang="hu-HU" dirty="0" smtClean="0"/>
              <a:t>Az első magyar </a:t>
            </a:r>
            <a:r>
              <a:rPr lang="hu-HU" dirty="0" err="1" smtClean="0"/>
              <a:t>színesfilm</a:t>
            </a:r>
            <a:r>
              <a:rPr lang="hu-HU" dirty="0" smtClean="0"/>
              <a:t> a Ludas Matyi volt</a:t>
            </a:r>
            <a:endParaRPr lang="hu-HU" dirty="0"/>
          </a:p>
        </p:txBody>
      </p:sp>
      <p:pic>
        <p:nvPicPr>
          <p:cNvPr id="5" name="Tartalom helye 4" descr="ludas maty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143116"/>
            <a:ext cx="4158632" cy="3322032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93</TotalTime>
  <Words>132</Words>
  <Application>Microsoft Office PowerPoint</Application>
  <PresentationFormat>Diavetítés a képernyőre (4:3 oldalarány)</PresentationFormat>
  <Paragraphs>20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Hegycsúcs</vt:lpstr>
      <vt:lpstr>1. dia</vt:lpstr>
      <vt:lpstr>Az első mozgóképek</vt:lpstr>
      <vt:lpstr>Lumiére fivérek</vt:lpstr>
      <vt:lpstr>Pathé fivérek</vt:lpstr>
      <vt:lpstr>Hangosfilm</vt:lpstr>
      <vt:lpstr>Színesfilmek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Lili</dc:creator>
  <cp:lastModifiedBy>Lili</cp:lastModifiedBy>
  <cp:revision>9</cp:revision>
  <dcterms:created xsi:type="dcterms:W3CDTF">2021-03-24T16:34:31Z</dcterms:created>
  <dcterms:modified xsi:type="dcterms:W3CDTF">2021-03-24T18:07:50Z</dcterms:modified>
</cp:coreProperties>
</file>