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6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8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21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6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96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41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05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22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54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88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42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12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80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76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1ED9-C414-4640-A3BC-5F213C4ED652}" type="datetimeFigureOut">
              <a:rPr lang="hu-HU" smtClean="0"/>
              <a:t>2021. 03. 15.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E903F-288F-42B9-B92E-29FC16916A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689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11ACAD-B37B-4795-9B17-399E21F94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hu-HU" sz="7200">
                <a:solidFill>
                  <a:srgbClr val="454545"/>
                </a:solidFill>
              </a:rPr>
              <a:t>Iskolai emlékeim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A66477E-95A6-4F82-B5E5-8F8884655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endParaRPr lang="hu-H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D4FA8-C0B6-4029-8A21-C4110413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Kirándulás Szlovákiában</a:t>
            </a:r>
          </a:p>
        </p:txBody>
      </p:sp>
      <p:pic>
        <p:nvPicPr>
          <p:cNvPr id="5" name="Tartalom helye 4" descr="A képen épület, kültéri, kegyhely, személyek látható&#10;&#10;Automatikusan generált leírás">
            <a:extLst>
              <a:ext uri="{FF2B5EF4-FFF2-40B4-BE49-F238E27FC236}">
                <a16:creationId xmlns:a16="http://schemas.microsoft.com/office/drawing/2014/main" id="{596DCD78-B512-40F5-8FF5-A0B76CCF7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6B63ED6-60D1-4391-AFFD-0CC6A74EAD93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Felvidéki kirándulásunk régi magyarlakta területeken.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Híres városok megtekintése.</a:t>
            </a:r>
          </a:p>
        </p:txBody>
      </p:sp>
    </p:spTree>
    <p:extLst>
      <p:ext uri="{BB962C8B-B14F-4D97-AF65-F5344CB8AC3E}">
        <p14:creationId xmlns:p14="http://schemas.microsoft.com/office/powerpoint/2010/main" val="3948159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8F2710-AA75-420E-AE45-B280663A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5D212BFB-3EAF-467E-8DE9-E80F07B2C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62601"/>
            <a:ext cx="5801784" cy="4351338"/>
          </a:xfr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09BA4FB-02CF-4361-B2D0-6D270F398F92}"/>
              </a:ext>
            </a:extLst>
          </p:cNvPr>
          <p:cNvSpPr txBox="1"/>
          <p:nvPr/>
        </p:nvSpPr>
        <p:spPr>
          <a:xfrm>
            <a:off x="6639984" y="2147888"/>
            <a:ext cx="383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több napos kirándulás során több kilométeres buszos </a:t>
            </a:r>
            <a:r>
              <a:rPr lang="hu-HU" dirty="0" err="1"/>
              <a:t>utaink</a:t>
            </a:r>
            <a:r>
              <a:rPr lang="hu-HU" dirty="0"/>
              <a:t> voltak. Jól éreztük </a:t>
            </a:r>
            <a:r>
              <a:rPr lang="hu-HU" dirty="0" err="1"/>
              <a:t>megunkat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32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8CBCED-6A07-4D33-92DD-536432ED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Bécsi kirándulás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A691604-B2C6-4F6F-B790-B1F36DADE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1537"/>
            <a:ext cx="5801784" cy="435133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3BA9D92-6707-4C47-AA3E-F9EA57B60847}"/>
              </a:ext>
            </a:extLst>
          </p:cNvPr>
          <p:cNvSpPr txBox="1"/>
          <p:nvPr/>
        </p:nvSpPr>
        <p:spPr>
          <a:xfrm>
            <a:off x="7010401" y="2141537"/>
            <a:ext cx="268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Kirándulásból volt bőven részünk. Itt éppen Bécsben vagyunk a felső </a:t>
            </a:r>
            <a:r>
              <a:rPr lang="hu-HU" dirty="0" err="1"/>
              <a:t>tagozatosokkal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04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D4274C-27ED-498E-909B-39C1A3AE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ültéri, út, személy, személyek látható&#10;&#10;Automatikusan generált leírás">
            <a:extLst>
              <a:ext uri="{FF2B5EF4-FFF2-40B4-BE49-F238E27FC236}">
                <a16:creationId xmlns:a16="http://schemas.microsoft.com/office/drawing/2014/main" id="{9E01DD33-CA30-4875-806C-62E4DCCEF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443"/>
            <a:ext cx="5801784" cy="435133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C2E9BE4-0C91-4509-9271-378510E40CFD}"/>
              </a:ext>
            </a:extLst>
          </p:cNvPr>
          <p:cNvSpPr txBox="1"/>
          <p:nvPr/>
        </p:nvSpPr>
        <p:spPr>
          <a:xfrm>
            <a:off x="7121236" y="2033443"/>
            <a:ext cx="2909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Adventi-vásárban is jártunk, ahol sok finomságot lehetett vásárolni.  A karácsonyi vásár nagyon tetszett, mert érdekes dolgokat kínáltak az árusok.</a:t>
            </a:r>
          </a:p>
        </p:txBody>
      </p:sp>
    </p:spTree>
    <p:extLst>
      <p:ext uri="{BB962C8B-B14F-4D97-AF65-F5344CB8AC3E}">
        <p14:creationId xmlns:p14="http://schemas.microsoft.com/office/powerpoint/2010/main" val="59823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3DA3C8-04E7-4471-9963-BC8732E0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2020-as farsang</a:t>
            </a:r>
          </a:p>
        </p:txBody>
      </p:sp>
      <p:pic>
        <p:nvPicPr>
          <p:cNvPr id="5" name="Tartalom helye 4" descr="A képen személy, csoport látható&#10;&#10;Automatikusan generált leírás">
            <a:extLst>
              <a:ext uri="{FF2B5EF4-FFF2-40B4-BE49-F238E27FC236}">
                <a16:creationId xmlns:a16="http://schemas.microsoft.com/office/drawing/2014/main" id="{0DD862D7-97EA-4C70-B13B-7F12EF2E3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646218"/>
            <a:ext cx="5769984" cy="3846656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4794A29-639C-41A7-847E-76DDF45CD50A}"/>
              </a:ext>
            </a:extLst>
          </p:cNvPr>
          <p:cNvSpPr txBox="1"/>
          <p:nvPr/>
        </p:nvSpPr>
        <p:spPr>
          <a:xfrm>
            <a:off x="7273636" y="2563091"/>
            <a:ext cx="239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2020-as farsangon jó volt a hangulat.</a:t>
            </a:r>
          </a:p>
          <a:p>
            <a:r>
              <a:rPr lang="hu-HU" dirty="0"/>
              <a:t>Jól éreztük magunkat. Jók voltak az előadások.</a:t>
            </a:r>
          </a:p>
        </p:txBody>
      </p:sp>
    </p:spTree>
    <p:extLst>
      <p:ext uri="{BB962C8B-B14F-4D97-AF65-F5344CB8AC3E}">
        <p14:creationId xmlns:p14="http://schemas.microsoft.com/office/powerpoint/2010/main" val="358499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3BD7DA-5813-4542-94BD-C7EBB6920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480E7EC-327C-4F9A-B00E-41E37061E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16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91</Words>
  <Application>Microsoft Office PowerPoint</Application>
  <PresentationFormat>Szélesvásznú</PresentationFormat>
  <Paragraphs>12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Dimenzió</vt:lpstr>
      <vt:lpstr>Iskolai emlékeim</vt:lpstr>
      <vt:lpstr>Kirándulás Szlovákiában</vt:lpstr>
      <vt:lpstr>PowerPoint-bemutató</vt:lpstr>
      <vt:lpstr>Bécsi kirándulás</vt:lpstr>
      <vt:lpstr>PowerPoint-bemutató</vt:lpstr>
      <vt:lpstr>2020-as farsang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Iskolai emlékeim</dc:title>
  <dc:creator>Ádám Csorna</dc:creator>
  <cp:lastModifiedBy>Ádám Csorna</cp:lastModifiedBy>
  <cp:revision>5</cp:revision>
  <dcterms:created xsi:type="dcterms:W3CDTF">2021-03-15T16:43:23Z</dcterms:created>
  <dcterms:modified xsi:type="dcterms:W3CDTF">2021-03-15T16:46:16Z</dcterms:modified>
</cp:coreProperties>
</file>