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FB3C96-2C20-4895-AAE2-AEAE64BCF8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/>
              <a:t>Okosház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77D60AC-581F-472D-B9AC-425CCB7176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i="1" dirty="0"/>
              <a:t>Készítette: Domina Zsolt</a:t>
            </a:r>
          </a:p>
        </p:txBody>
      </p:sp>
    </p:spTree>
    <p:extLst>
      <p:ext uri="{BB962C8B-B14F-4D97-AF65-F5344CB8AC3E}">
        <p14:creationId xmlns:p14="http://schemas.microsoft.com/office/powerpoint/2010/main" val="5757723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02D582-CAFB-4ACE-AF05-BC423C489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Mi az okos otthon?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EB72A7E-D2D5-4B63-80EF-4843A5B54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Kényelem, biztonság, megtakarítás és kontroll. Az épületautomatizálás már nem a jövő.</a:t>
            </a:r>
          </a:p>
        </p:txBody>
      </p:sp>
      <p:pic>
        <p:nvPicPr>
          <p:cNvPr id="14" name="Kép helye 13">
            <a:extLst>
              <a:ext uri="{FF2B5EF4-FFF2-40B4-BE49-F238E27FC236}">
                <a16:creationId xmlns:a16="http://schemas.microsoft.com/office/drawing/2014/main" id="{0130BC62-28F1-483D-8693-7D2CC8EE1D1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370" r="12370"/>
          <a:stretch>
            <a:fillRect/>
          </a:stretch>
        </p:blipFill>
        <p:spPr>
          <a:xfrm>
            <a:off x="8186738" y="2491154"/>
            <a:ext cx="3319462" cy="3094038"/>
          </a:xfrm>
        </p:spPr>
      </p:pic>
    </p:spTree>
    <p:extLst>
      <p:ext uri="{BB962C8B-B14F-4D97-AF65-F5344CB8AC3E}">
        <p14:creationId xmlns:p14="http://schemas.microsoft.com/office/powerpoint/2010/main" val="1650202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CFD580F5-E7BF-4C1D-BEFD-4A4601EBA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BA53D4A9-290B-4017-B914-C7E9D7326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000" b="1" dirty="0"/>
              <a:t>Mi </a:t>
            </a:r>
            <a:r>
              <a:rPr lang="en-US" sz="4000" b="1" dirty="0" err="1"/>
              <a:t>az</a:t>
            </a:r>
            <a:r>
              <a:rPr lang="en-US" sz="4000" b="1" dirty="0"/>
              <a:t> </a:t>
            </a:r>
            <a:r>
              <a:rPr lang="en-US" sz="4000" b="1" dirty="0" err="1"/>
              <a:t>okosház</a:t>
            </a:r>
            <a:r>
              <a:rPr lang="en-US" sz="4000" b="1" dirty="0"/>
              <a:t>?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A3563FF-D25A-4EC6-9574-2589F5445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3" y="2194560"/>
            <a:ext cx="5816600" cy="402412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 err="1"/>
              <a:t>Olyan</a:t>
            </a:r>
            <a:r>
              <a:rPr lang="en-US" sz="2000" dirty="0"/>
              <a:t> </a:t>
            </a:r>
            <a:r>
              <a:rPr lang="en-US" sz="2000" dirty="0" err="1"/>
              <a:t>intelligens</a:t>
            </a:r>
            <a:r>
              <a:rPr lang="en-US" sz="2000" dirty="0"/>
              <a:t> </a:t>
            </a:r>
            <a:r>
              <a:rPr lang="en-US" sz="2000" dirty="0" err="1"/>
              <a:t>ház</a:t>
            </a:r>
            <a:r>
              <a:rPr lang="en-US" sz="2000" dirty="0"/>
              <a:t> </a:t>
            </a:r>
            <a:r>
              <a:rPr lang="en-US" sz="2000" dirty="0" err="1"/>
              <a:t>amit</a:t>
            </a:r>
            <a:r>
              <a:rPr lang="en-US" sz="2000" dirty="0"/>
              <a:t> </a:t>
            </a:r>
            <a:r>
              <a:rPr lang="en-US" sz="2000" dirty="0" err="1"/>
              <a:t>egy</a:t>
            </a:r>
            <a:r>
              <a:rPr lang="en-US" sz="2000" dirty="0"/>
              <a:t> </a:t>
            </a:r>
            <a:r>
              <a:rPr lang="en-US" sz="2000" dirty="0" err="1"/>
              <a:t>telefonnal</a:t>
            </a:r>
            <a:r>
              <a:rPr lang="en-US" sz="2000" dirty="0"/>
              <a:t> </a:t>
            </a:r>
            <a:r>
              <a:rPr lang="en-US" sz="2000" dirty="0" err="1"/>
              <a:t>tudunk</a:t>
            </a:r>
            <a:r>
              <a:rPr lang="en-US" sz="2000" dirty="0"/>
              <a:t> </a:t>
            </a:r>
            <a:r>
              <a:rPr lang="en-US" sz="2000" dirty="0" err="1"/>
              <a:t>irányítani</a:t>
            </a:r>
            <a:r>
              <a:rPr lang="en-US" sz="20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 err="1"/>
              <a:t>Mindent</a:t>
            </a:r>
            <a:r>
              <a:rPr lang="en-US" sz="2000" dirty="0"/>
              <a:t> </a:t>
            </a:r>
            <a:r>
              <a:rPr lang="en-US" sz="2000" dirty="0" err="1"/>
              <a:t>belehet</a:t>
            </a:r>
            <a:r>
              <a:rPr lang="en-US" sz="2000" dirty="0"/>
              <a:t> </a:t>
            </a:r>
            <a:r>
              <a:rPr lang="en-US" sz="2000" dirty="0" err="1"/>
              <a:t>programozni</a:t>
            </a:r>
            <a:r>
              <a:rPr lang="en-US" sz="2000" dirty="0"/>
              <a:t> </a:t>
            </a:r>
            <a:r>
              <a:rPr lang="en-US" sz="2000" dirty="0" err="1"/>
              <a:t>és</a:t>
            </a:r>
            <a:r>
              <a:rPr lang="en-US" sz="2000" dirty="0"/>
              <a:t> </a:t>
            </a:r>
            <a:r>
              <a:rPr lang="en-US" sz="2000" dirty="0" err="1"/>
              <a:t>irányítani</a:t>
            </a:r>
            <a:r>
              <a:rPr lang="en-US" sz="2000" dirty="0"/>
              <a:t>.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2A413528-02A0-4F31-BF43-886CB3A905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30" r="10955" b="-1"/>
          <a:stretch/>
        </p:blipFill>
        <p:spPr>
          <a:xfrm>
            <a:off x="6985000" y="2501159"/>
            <a:ext cx="4521200" cy="341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890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5E13CD64-4E4C-492C-A947-DE5BD18F6A38}"/>
              </a:ext>
            </a:extLst>
          </p:cNvPr>
          <p:cNvSpPr txBox="1"/>
          <p:nvPr/>
        </p:nvSpPr>
        <p:spPr>
          <a:xfrm>
            <a:off x="715617" y="1418846"/>
            <a:ext cx="9594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/>
              <a:t>Milyen rendszereket lehet irányítani?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FBE9B147-E003-482C-AFE2-6DAA27480DB7}"/>
              </a:ext>
            </a:extLst>
          </p:cNvPr>
          <p:cNvSpPr txBox="1"/>
          <p:nvPr/>
        </p:nvSpPr>
        <p:spPr>
          <a:xfrm>
            <a:off x="304799" y="2981741"/>
            <a:ext cx="95945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Legyen szó akár a hűtés-, fűtésvezérlésről, tűz- és füstérzékelésről, világítástechnikáról, kapuk és ajtók működtetéséről, függönyök, redőnyök irányításáról, </a:t>
            </a:r>
            <a:r>
              <a:rPr lang="hu-HU" i="1" dirty="0"/>
              <a:t>gyermekeink biztonságáról</a:t>
            </a:r>
            <a:r>
              <a:rPr lang="hu-HU" dirty="0"/>
              <a:t> vagy akár egy beprogramozott kávéfőzésről, kedvenceink multimédiás megjelenítéséről – korunk kezünkbe adja a maximális kontroll lehetőségét.</a:t>
            </a:r>
          </a:p>
        </p:txBody>
      </p:sp>
    </p:spTree>
    <p:extLst>
      <p:ext uri="{BB962C8B-B14F-4D97-AF65-F5344CB8AC3E}">
        <p14:creationId xmlns:p14="http://schemas.microsoft.com/office/powerpoint/2010/main" val="4156345581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70D5F21-4C74-4F97-B5AE-F339B3D1952C}"/>
              </a:ext>
            </a:extLst>
          </p:cNvPr>
          <p:cNvSpPr txBox="1"/>
          <p:nvPr/>
        </p:nvSpPr>
        <p:spPr>
          <a:xfrm>
            <a:off x="5771323" y="1152940"/>
            <a:ext cx="5864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/>
              <a:t>Hogyan működik?</a:t>
            </a:r>
            <a:endParaRPr lang="hu-HU" sz="4000" b="1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B8F80B65-0A24-4DF9-A73B-9D610EA3C4B4}"/>
              </a:ext>
            </a:extLst>
          </p:cNvPr>
          <p:cNvSpPr txBox="1"/>
          <p:nvPr/>
        </p:nvSpPr>
        <p:spPr>
          <a:xfrm>
            <a:off x="954156" y="2162842"/>
            <a:ext cx="43268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Röviden és tömören: minden egy gombnyomásra.</a:t>
            </a:r>
            <a:r>
              <a:rPr lang="hu-HU" dirty="0"/>
              <a:t> A telepített központi vezérlő egység kommunikál az épület különböző részein elhelyezett szenzorokkal, melyek információkkal látják el akár az időjárásról, a fényerőről, a hőmérsékletről, az épületben történő mozgásról, a páratartalomról, a keletkező füstről vagy akár egy esetleges külső behatolásról.</a:t>
            </a:r>
          </a:p>
        </p:txBody>
      </p:sp>
      <p:pic>
        <p:nvPicPr>
          <p:cNvPr id="5" name="Kép 4" descr="A képen beltéri, fal, mennyezet, személy látható&#10;&#10;Automatikusan generált leírás">
            <a:extLst>
              <a:ext uri="{FF2B5EF4-FFF2-40B4-BE49-F238E27FC236}">
                <a16:creationId xmlns:a16="http://schemas.microsoft.com/office/drawing/2014/main" id="{CD2E2B16-AE89-491F-8A70-D6563D5D6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41444"/>
            <a:ext cx="3988904" cy="398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390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2FB2EE0F-192E-4781-949A-333BAB543E86}"/>
              </a:ext>
            </a:extLst>
          </p:cNvPr>
          <p:cNvSpPr txBox="1"/>
          <p:nvPr/>
        </p:nvSpPr>
        <p:spPr>
          <a:xfrm>
            <a:off x="3538330" y="1192695"/>
            <a:ext cx="6135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/>
              <a:t>Mik a hátrányai?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08D133F0-16D3-4E98-969B-17DCEAD4C3E2}"/>
              </a:ext>
            </a:extLst>
          </p:cNvPr>
          <p:cNvSpPr txBox="1"/>
          <p:nvPr/>
        </p:nvSpPr>
        <p:spPr>
          <a:xfrm>
            <a:off x="3538329" y="2593560"/>
            <a:ext cx="5261113" cy="3595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sz="2400" dirty="0"/>
              <a:t>Kevesebbet mozgunk a lakásunkba</a:t>
            </a:r>
          </a:p>
          <a:p>
            <a:pPr marL="285750" indent="-285750">
              <a:buFontTx/>
              <a:buChar char="-"/>
            </a:pPr>
            <a:r>
              <a:rPr lang="hu-HU" sz="2400" dirty="0"/>
              <a:t>Sokkal könnyebben történhet baleset</a:t>
            </a:r>
          </a:p>
          <a:p>
            <a:pPr marL="285750" indent="-285750">
              <a:buFontTx/>
              <a:buChar char="-"/>
            </a:pPr>
            <a:r>
              <a:rPr lang="hu-HU" sz="2400" dirty="0"/>
              <a:t>Baleset esetén többe kerül kifizetni minden olyan eszközt amivel történt valami a baleset közben</a:t>
            </a:r>
          </a:p>
          <a:p>
            <a:r>
              <a:rPr lang="hu-HU" dirty="0"/>
              <a:t> </a:t>
            </a:r>
          </a:p>
          <a:p>
            <a:pPr marL="285750" indent="-285750">
              <a:buFontTx/>
              <a:buChar char="-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9920853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A képen szöveg, telefon, mobiltelefon látható&#10;&#10;Automatikusan generált leírás">
            <a:extLst>
              <a:ext uri="{FF2B5EF4-FFF2-40B4-BE49-F238E27FC236}">
                <a16:creationId xmlns:a16="http://schemas.microsoft.com/office/drawing/2014/main" id="{5DFAF52C-32CA-4955-BCB5-47DF65C19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184" y="1189071"/>
            <a:ext cx="7737230" cy="531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7814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ondenzcsík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TM04033937[[fn=Kondenzcsík]]</Template>
  <TotalTime>55</TotalTime>
  <Words>176</Words>
  <Application>Microsoft Office PowerPoint</Application>
  <PresentationFormat>Szélesvásznú</PresentationFormat>
  <Paragraphs>17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Kondenzcsík</vt:lpstr>
      <vt:lpstr>Okosház</vt:lpstr>
      <vt:lpstr>Mi az okos otthon?</vt:lpstr>
      <vt:lpstr>Mi az okosház? 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Okosház</dc:title>
  <dc:creator>USER</dc:creator>
  <cp:lastModifiedBy>USER</cp:lastModifiedBy>
  <cp:revision>6</cp:revision>
  <dcterms:created xsi:type="dcterms:W3CDTF">2021-03-24T07:43:44Z</dcterms:created>
  <dcterms:modified xsi:type="dcterms:W3CDTF">2021-03-24T08:39:26Z</dcterms:modified>
</cp:coreProperties>
</file>