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>
                <a:solidFill>
                  <a:schemeClr val="tx1"/>
                </a:solidFill>
              </a:rPr>
              <a:t>Divatirányzatok és a divat változása a hidegháború idején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i="1" dirty="0">
                <a:latin typeface="Bahnschrift Light SemiCondensed" panose="020B0502040204020203" pitchFamily="34" charset="0"/>
              </a:rPr>
              <a:t>A divat szó alatt általában egy adott kultúra vagy kor irányzatát értik, amely leggyakrabban az öltözködést, a protokolláris szokásokat és a társas érintkezés szabályait foglalja magába. A divat a legáltalánosabb értelemben a társas érintkezést irányító szokások rendszere.</a:t>
            </a:r>
          </a:p>
        </p:txBody>
      </p:sp>
    </p:spTree>
    <p:extLst>
      <p:ext uri="{BB962C8B-B14F-4D97-AF65-F5344CB8AC3E}">
        <p14:creationId xmlns:p14="http://schemas.microsoft.com/office/powerpoint/2010/main" val="1101758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cap="all" dirty="0"/>
              <a:t>A HIPPIK. LÁZADÓ FIATALSÁG</a:t>
            </a:r>
            <a:br>
              <a:rPr lang="hu-HU" b="1" cap="all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hippi mozgalom az 1960-as évek közepétől kialakuló ifjúsági mozgalom volt az Amerikai Egyesült Államokban, amely a beatkultúrából eredeztette magát. Hippinek a fogyasztói társadalom ellen lázadó, abba beilleszkedni és dolgozni nem akaró fiatalokat nevezték. A mozgalom a világbékét pártolta és anarchista politikai nézeteket vallott. A vietnámi háborús konfliktus kiterjedésével a béke iránti vágyuk és tenni akarásuk még inkább felerősödött. A mozgalom egyik leghíresebb alakja a Beatlesből kivált John Lennon volt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635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7213" y="2498745"/>
            <a:ext cx="9601196" cy="3318936"/>
          </a:xfrm>
        </p:spPr>
        <p:txBody>
          <a:bodyPr/>
          <a:lstStyle/>
          <a:p>
            <a:r>
              <a:rPr lang="hu-HU" dirty="0"/>
              <a:t>A hippik a beatkultúra örököseiként saját közösséget alkottak és rockzenét hallgattak. Gyakran látogatták a könnyűzenei koncerteket, fesztiválokat. Az egyik legnagyobb ilyen rendezvény az 1969-ben megrendezett woodstocki fesztivál volt, amelyen félmillió néző és a kor leghíresebb zenész előadói vettek részt.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852" y="623455"/>
            <a:ext cx="3374966" cy="175398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18" y="623454"/>
            <a:ext cx="3203949" cy="175398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3767" y="623454"/>
            <a:ext cx="2768831" cy="175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789" y="657052"/>
            <a:ext cx="2977774" cy="1740985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háború után született nemzedék Európában is fesze­gette a kialakult társadalmi kereteket, és</a:t>
            </a:r>
            <a:r>
              <a:rPr lang="hu-HU" b="1" dirty="0"/>
              <a:t> </a:t>
            </a:r>
            <a:r>
              <a:rPr lang="hu-HU" dirty="0"/>
              <a:t>fellépett a fogyasz­tói társadalom értékrendjével szemben. Szabadon, kötöttségektől mentesen akartak élni. Elítélték a háborúkat, különösen a vietnámi háborút. Sokan éltették Marx és a kommunista tanításokat véleményük szerint megalkuvás nélkül képviselő Mao Ce-tung eszméit. 1968-ban Párizsban, Nyugat-Berlinben és néhány nyugatnémet városban diáklázadások törtek ki: elfoglalták az egyetemeket, a radikálisok lángba borították az utcákat. A kormányoknak azonban engedményekkel sikerült leszerelni ezeket a mozgalmakat.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977" y="657052"/>
            <a:ext cx="2892830" cy="172600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222" y="662546"/>
            <a:ext cx="2839415" cy="17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1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0153" y="1625350"/>
            <a:ext cx="2857500" cy="4019550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2400" b="1" dirty="0"/>
              <a:t>Hippi lányok. A hippik megjelenésére a hosszú  haj, a tarka öltözködés, gyakran a hajba illesztett virág volt a jellemző</a:t>
            </a:r>
            <a:endParaRPr lang="hu-HU" sz="24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50" y="731520"/>
            <a:ext cx="3046175" cy="201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9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52" y="0"/>
            <a:ext cx="10620895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551003" y="2369895"/>
            <a:ext cx="6815669" cy="1515533"/>
          </a:xfrm>
        </p:spPr>
        <p:txBody>
          <a:bodyPr/>
          <a:lstStyle/>
          <a:p>
            <a:r>
              <a:rPr lang="hu-HU" sz="6000" b="1" dirty="0" smtClean="0"/>
              <a:t>Köszönöm a figyelmet</a:t>
            </a:r>
            <a:endParaRPr lang="hu-HU" sz="6000" b="1" dirty="0"/>
          </a:p>
        </p:txBody>
      </p:sp>
    </p:spTree>
    <p:extLst>
      <p:ext uri="{BB962C8B-B14F-4D97-AF65-F5344CB8AC3E}">
        <p14:creationId xmlns:p14="http://schemas.microsoft.com/office/powerpoint/2010/main" val="2768590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99</Words>
  <Application>Microsoft Office PowerPoint</Application>
  <PresentationFormat>Szélesvásznú</PresentationFormat>
  <Paragraphs>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Bahnschrift Light SemiCondensed</vt:lpstr>
      <vt:lpstr>Garamond</vt:lpstr>
      <vt:lpstr>Organikus</vt:lpstr>
      <vt:lpstr>Divatirányzatok és a divat változása a hidegháború idején</vt:lpstr>
      <vt:lpstr>A HIPPIK. LÁZADÓ FIATALSÁG </vt:lpstr>
      <vt:lpstr>PowerPoint bemutató</vt:lpstr>
      <vt:lpstr>PowerPoint bemutató</vt:lpstr>
      <vt:lpstr>PowerPoint bemutató</vt:lpstr>
      <vt:lpstr>Köszönöm a figyelmet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Divatirányzatok és a divat változása a hidegháború idején</dc:title>
  <dc:creator>Luca</dc:creator>
  <cp:lastModifiedBy>Luca</cp:lastModifiedBy>
  <cp:revision>4</cp:revision>
  <dcterms:created xsi:type="dcterms:W3CDTF">2021-03-24T13:53:03Z</dcterms:created>
  <dcterms:modified xsi:type="dcterms:W3CDTF">2021-03-24T14:26:32Z</dcterms:modified>
</cp:coreProperties>
</file>