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783C55-319A-4D0D-BEAC-F2559AD14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040139-A012-486D-BCD9-8DC07D57A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AA60A9-EED0-4391-A13E-886FFB8C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4E8CCC-C23C-4DAE-8C77-908AA21E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B2CF5D-C909-4B20-965D-1A76E4B1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43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9CF194-5247-483F-9305-CDA5C157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2D71436-162D-4FB6-B635-1CD5D348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40BAC60-4D2C-4A12-9EA0-F1DC6DAA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63BA7A-8A59-4348-8D24-51770E872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A759C2-32E1-4EE7-A62E-A6CE0212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2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2935A41-9854-4001-9942-FE698F450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693B47-952C-478E-B547-E50FE16A9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145503F-8063-4F9B-B971-1C9780AF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1FA199-E24A-49FA-B848-DE757FFC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9CDF4B-AD67-4D05-BB43-F28463BB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B6F6D2-742E-4738-8A09-813BD6BD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A6F5BB-48F5-472D-91E9-C5655FD7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0DBF1C2-4FF2-495A-8751-68F6D21A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5769A-DA64-4971-8A36-4F75C17C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CE2882-FA63-47C1-9B97-339B3B29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79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FA3C62-EE8E-47EA-973D-4404E985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C34BC0-AAC7-40C6-8209-0C40F57CD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5DDF937-26D4-4F3C-ABDF-9272C4676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E61885-6CB6-44C6-9A41-92B340FA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326A16-1CF8-4B0E-91B1-2DB2F5E4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0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97A141-BFDA-407D-B16C-A84B27F4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452747-9C0E-4D02-8AA1-754734337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71B6016-586C-42C0-9E2F-E4535E69B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0E63962-8305-4CB7-90EB-DE2DC74D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C73EE71-2251-4BC9-A022-0C3C2E6E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62E1BA9-C75E-4326-AB11-C0BE0DA6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19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0D9820-E433-4072-80DA-E423DB3C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EB011CA-65A2-4EB7-A271-8B612C830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C33BB9-835C-4BD0-B19B-90BF6944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C66CCFD-3607-4100-A27C-E0A2CB7A8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A8477F6-190E-4EA5-9414-134A50C61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58E0318-12DC-4F64-BB27-28F4E326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42B85A-CB0E-4FD2-A29D-3805FF47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1CB6F66-7207-4423-93C1-3EB324C3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3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B3D534-19AD-4F0D-BA7C-64359F99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1A41AD0-25D4-4AAC-9727-6ACF087C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C14097A-5719-44C1-9E7F-C5177057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C1FAD30-DDF7-4EC7-824B-8319CE7C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59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49BE6DC-6B6B-47F0-9EE7-39318D6E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D7D180F-BF4B-4607-A1CA-4CA624C3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72F8A77-00A8-4D4C-90A9-11776997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72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2A764-F605-46A8-AD92-32B77743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C24F26-8249-4F21-8832-C7A4E049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79A8B2F-1D30-4466-8FAC-34E7E945A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8F6DCF-A279-40EE-B83C-BC2873A4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5485A59-142B-42D4-9B7F-46B133BC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218B2F-2957-4412-9584-D88552B5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740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F74A13-A146-41C1-B864-66459D93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F5233AF-4DB5-4FFF-9BC0-561FE2ED5F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1E8F43-C44B-45F0-B0AE-897ED9100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992935-1AA9-4C28-BC7A-19A1C070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7CCDC83-D4DD-44DD-88CE-BB675448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58E4A6-1334-4F5A-8080-7B6C4321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79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29058ED-4D13-4D03-8A40-A71CE36F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27FAA6A-1B33-45DF-9B07-6FB00835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61EB16-E202-438F-BB1D-130163E34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350D-7814-4BD1-A019-E0896CEC5177}" type="datetimeFigureOut">
              <a:rPr lang="hu-HU" smtClean="0"/>
              <a:t>2021. 03. 26.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4013BB-C644-4FC7-8AE1-6DF2857C5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7B9AE5-47C1-4813-9CF8-087949A80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7491D-FBB9-4487-B076-4996EA4DE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89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7">
            <a:extLst>
              <a:ext uri="{FF2B5EF4-FFF2-40B4-BE49-F238E27FC236}">
                <a16:creationId xmlns:a16="http://schemas.microsoft.com/office/drawing/2014/main" id="{9BFE1AD3-B2BC-4567-8B4A-DCB8F9080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801"/>
            <a:ext cx="12188952" cy="521767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75AAD-F4A4-4ED2-9A2F-B2412F936C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2759"/>
          <a:stretch/>
        </p:blipFill>
        <p:spPr>
          <a:xfrm flipV="1">
            <a:off x="2" y="0"/>
            <a:ext cx="12191999" cy="2235323"/>
          </a:xfrm>
          <a:custGeom>
            <a:avLst/>
            <a:gdLst>
              <a:gd name="connsiteX0" fmla="*/ 0 w 12191999"/>
              <a:gd name="connsiteY0" fmla="*/ 2235323 h 2235323"/>
              <a:gd name="connsiteX1" fmla="*/ 12191999 w 12191999"/>
              <a:gd name="connsiteY1" fmla="*/ 2235323 h 2235323"/>
              <a:gd name="connsiteX2" fmla="*/ 12191999 w 12191999"/>
              <a:gd name="connsiteY2" fmla="*/ 0 h 2235323"/>
              <a:gd name="connsiteX3" fmla="*/ 0 w 12191999"/>
              <a:gd name="connsiteY3" fmla="*/ 0 h 22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235323">
                <a:moveTo>
                  <a:pt x="0" y="2235323"/>
                </a:moveTo>
                <a:lnTo>
                  <a:pt x="12191999" y="2235323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6283AD1-EE56-475A-B6E1-46F9025C8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601735"/>
            <a:ext cx="10684151" cy="1991979"/>
          </a:xfrm>
        </p:spPr>
        <p:txBody>
          <a:bodyPr anchor="b">
            <a:normAutofit/>
          </a:bodyPr>
          <a:lstStyle/>
          <a:p>
            <a:r>
              <a:rPr lang="hu-HU" sz="6600">
                <a:solidFill>
                  <a:srgbClr val="FFFFFF"/>
                </a:solidFill>
              </a:rPr>
              <a:t>A négyszögek tulajdonságai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20CE0B-92EC-45FD-8F68-38003D6D8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586080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8218CF7D-5DD9-4424-AC3A-9FCB18305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575" y="3806169"/>
            <a:ext cx="9469211" cy="865639"/>
          </a:xfrm>
        </p:spPr>
        <p:txBody>
          <a:bodyPr anchor="t">
            <a:normAutofit/>
          </a:bodyPr>
          <a:lstStyle/>
          <a:p>
            <a:endParaRPr lang="hu-HU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5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390CF43-B42C-4317-ADCC-D20363D1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400" dirty="0">
                <a:solidFill>
                  <a:srgbClr val="000000"/>
                </a:solidFill>
              </a:rPr>
              <a:t>A négyzet tulajdonságai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artalom helye 5" descr="A fából készült blokkok felső nézete fehér háttérrel">
            <a:extLst>
              <a:ext uri="{FF2B5EF4-FFF2-40B4-BE49-F238E27FC236}">
                <a16:creationId xmlns:a16="http://schemas.microsoft.com/office/drawing/2014/main" id="{21E35379-E9A9-4F4C-8259-9E7987100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24" b="-2"/>
          <a:stretch/>
        </p:blipFill>
        <p:spPr>
          <a:xfrm>
            <a:off x="-1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3F138F98-CDB7-4786-A70A-BFC0029AC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</a:rPr>
              <a:t>Oldalai és szögei egyenlők. Minden oldala </a:t>
            </a:r>
            <a:r>
              <a:rPr lang="hu-HU" sz="2000" dirty="0" smtClean="0">
                <a:solidFill>
                  <a:srgbClr val="000000"/>
                </a:solidFill>
              </a:rPr>
              <a:t>egyenlő. </a:t>
            </a:r>
            <a:r>
              <a:rPr lang="hu-HU" sz="2000" dirty="0">
                <a:solidFill>
                  <a:srgbClr val="000000"/>
                </a:solidFill>
              </a:rPr>
              <a:t>Minden szöge egyenlő. </a:t>
            </a:r>
            <a:r>
              <a:rPr lang="hu-HU" sz="2000" dirty="0">
                <a:solidFill>
                  <a:srgbClr val="000000"/>
                </a:solidFill>
              </a:rPr>
              <a:t>Á</a:t>
            </a:r>
            <a:r>
              <a:rPr lang="hu-HU" sz="2000" dirty="0" smtClean="0">
                <a:solidFill>
                  <a:srgbClr val="000000"/>
                </a:solidFill>
              </a:rPr>
              <a:t>tlói </a:t>
            </a:r>
            <a:r>
              <a:rPr lang="hu-HU" sz="2000" dirty="0">
                <a:solidFill>
                  <a:srgbClr val="000000"/>
                </a:solidFill>
              </a:rPr>
              <a:t>felezik egymást merőlegesek egymásra. Tengelyesen középpontos. Kerülete K=4a. Területe T=a</a:t>
            </a:r>
            <a:r>
              <a:rPr lang="hu-HU" sz="2000" baseline="30000" dirty="0">
                <a:solidFill>
                  <a:srgbClr val="000000"/>
                </a:solidFill>
              </a:rPr>
              <a:t>2</a:t>
            </a:r>
            <a:endParaRPr lang="en-US" sz="2000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9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Tartalom helye 5" descr="Egy épület üvegfaçade">
            <a:extLst>
              <a:ext uri="{FF2B5EF4-FFF2-40B4-BE49-F238E27FC236}">
                <a16:creationId xmlns:a16="http://schemas.microsoft.com/office/drawing/2014/main" id="{07BDD25F-EED8-4A3F-AD8C-3705C6BBE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r="2217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5D4E01C-D89F-48D4-925D-1B4ECF06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4400" dirty="0">
                <a:solidFill>
                  <a:srgbClr val="000000"/>
                </a:solidFill>
              </a:rPr>
              <a:t>A téglalap tulajdonságai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7BEB944-B7A2-4842-B294-EE78E08FE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</a:rPr>
              <a:t>Minden szöge egyenlő. Szemközti oldalai egyenlők és párhuzamosak. </a:t>
            </a:r>
            <a:r>
              <a:rPr lang="hu-HU" sz="2000" dirty="0" smtClean="0">
                <a:solidFill>
                  <a:srgbClr val="000000"/>
                </a:solidFill>
              </a:rPr>
              <a:t>Átlói </a:t>
            </a:r>
            <a:r>
              <a:rPr lang="hu-HU" sz="2000" dirty="0">
                <a:solidFill>
                  <a:srgbClr val="000000"/>
                </a:solidFill>
              </a:rPr>
              <a:t>felezik egymást. Tengelyesen </a:t>
            </a:r>
            <a:r>
              <a:rPr lang="hu-HU" sz="2000" dirty="0" smtClean="0">
                <a:solidFill>
                  <a:srgbClr val="000000"/>
                </a:solidFill>
              </a:rPr>
              <a:t>szimmetrikus </a:t>
            </a:r>
            <a:r>
              <a:rPr lang="hu-HU" sz="2000" dirty="0">
                <a:solidFill>
                  <a:srgbClr val="000000"/>
                </a:solidFill>
              </a:rPr>
              <a:t>középpontosan. Kerülete K= 2(</a:t>
            </a:r>
            <a:r>
              <a:rPr lang="hu-HU" sz="2000" dirty="0" err="1">
                <a:solidFill>
                  <a:srgbClr val="000000"/>
                </a:solidFill>
              </a:rPr>
              <a:t>a+b</a:t>
            </a:r>
            <a:r>
              <a:rPr lang="hu-HU" sz="2000" dirty="0">
                <a:solidFill>
                  <a:srgbClr val="000000"/>
                </a:solidFill>
              </a:rPr>
              <a:t>). Területe </a:t>
            </a:r>
            <a:r>
              <a:rPr lang="hu-HU" sz="2000" dirty="0" err="1">
                <a:solidFill>
                  <a:srgbClr val="000000"/>
                </a:solidFill>
              </a:rPr>
              <a:t>a×b</a:t>
            </a:r>
            <a:r>
              <a:rPr lang="hu-HU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9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 descr="Háromszöges absztrakt háttér">
            <a:extLst>
              <a:ext uri="{FF2B5EF4-FFF2-40B4-BE49-F238E27FC236}">
                <a16:creationId xmlns:a16="http://schemas.microsoft.com/office/drawing/2014/main" id="{37898736-B281-4997-BC65-3876A4E45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60F9F60-9E73-441D-99FA-19357853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3600" dirty="0"/>
              <a:t>A paralelogramma tulajdonságai</a:t>
            </a: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3F98A1-2AD9-416A-9C52-1EEA8748B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5105263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Két párhuzamos oldalpárja van. Szemközti </a:t>
            </a:r>
            <a:r>
              <a:rPr lang="hu-HU" sz="1800" dirty="0" smtClean="0"/>
              <a:t>oldalai </a:t>
            </a:r>
            <a:r>
              <a:rPr lang="hu-HU" sz="1800" dirty="0"/>
              <a:t>egyenlők. Szemközti szögei egyenlők. Átlói felezik egymást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895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Absztrakt háttér háromszögekkel">
            <a:extLst>
              <a:ext uri="{FF2B5EF4-FFF2-40B4-BE49-F238E27FC236}">
                <a16:creationId xmlns:a16="http://schemas.microsoft.com/office/drawing/2014/main" id="{E7C9D66D-5DCA-4FD9-9ADB-D8EF8DDA8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r="-1" b="69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F030599-07FF-4A29-B9C1-0AB9F7FD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A trapéz tulajdonságai</a:t>
            </a:r>
            <a:endParaRPr lang="en-US" sz="36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E489C25-E4A3-48CA-AB6A-56D88F734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063" y="4856921"/>
            <a:ext cx="9565028" cy="124924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hu-HU" sz="1800" dirty="0"/>
              <a:t>Van párhuzamos oldalpárja. Alapok párhuzamosak.  Száron fekvő szögek összege 180</a:t>
            </a:r>
            <a:r>
              <a:rPr lang="hu-HU" sz="1800" baseline="30000" dirty="0"/>
              <a:t>o</a:t>
            </a: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3462394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Színes hálózat háttere">
            <a:extLst>
              <a:ext uri="{FF2B5EF4-FFF2-40B4-BE49-F238E27FC236}">
                <a16:creationId xmlns:a16="http://schemas.microsoft.com/office/drawing/2014/main" id="{9A7A331D-33FB-41DC-84CC-2E774DE9D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0" y="0"/>
            <a:ext cx="12188932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09064F6-3114-4F67-8F46-059B01BD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hu-HU" sz="3600" dirty="0"/>
              <a:t>KÖSZÖNÖM A FIGYELMET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DD6352-5EEA-47BF-A0D0-9CF59D2E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62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99</Words>
  <Application>Microsoft Office PowerPoint</Application>
  <PresentationFormat>Szélesvásznú</PresentationFormat>
  <Paragraphs>10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A négyszögek tulajdonságai</vt:lpstr>
      <vt:lpstr>A négyzet tulajdonságai</vt:lpstr>
      <vt:lpstr>A téglalap tulajdonságai</vt:lpstr>
      <vt:lpstr>A paralelogramma tulajdonságai</vt:lpstr>
      <vt:lpstr>A trapéz tulajdonságai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négyszögek tulajdonságai</dc:title>
  <dc:creator>Laknerbea@sulid.hu</dc:creator>
  <cp:lastModifiedBy>Fazekasné Mittli Piroska Éva</cp:lastModifiedBy>
  <cp:revision>6</cp:revision>
  <dcterms:created xsi:type="dcterms:W3CDTF">2021-03-24T08:35:19Z</dcterms:created>
  <dcterms:modified xsi:type="dcterms:W3CDTF">2021-03-26T20:55:12Z</dcterms:modified>
</cp:coreProperties>
</file>